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4" r:id="rId2"/>
  </p:sldMasterIdLst>
  <p:notesMasterIdLst>
    <p:notesMasterId r:id="rId30"/>
  </p:notesMasterIdLst>
  <p:handoutMasterIdLst>
    <p:handoutMasterId r:id="rId31"/>
  </p:handoutMasterIdLst>
  <p:sldIdLst>
    <p:sldId id="265" r:id="rId3"/>
    <p:sldId id="274" r:id="rId4"/>
    <p:sldId id="299" r:id="rId5"/>
    <p:sldId id="337" r:id="rId6"/>
    <p:sldId id="338" r:id="rId7"/>
    <p:sldId id="339" r:id="rId8"/>
    <p:sldId id="340" r:id="rId9"/>
    <p:sldId id="341" r:id="rId10"/>
    <p:sldId id="342" r:id="rId11"/>
    <p:sldId id="343" r:id="rId12"/>
    <p:sldId id="289" r:id="rId13"/>
    <p:sldId id="303" r:id="rId14"/>
    <p:sldId id="308" r:id="rId15"/>
    <p:sldId id="325" r:id="rId16"/>
    <p:sldId id="301" r:id="rId17"/>
    <p:sldId id="336" r:id="rId18"/>
    <p:sldId id="333" r:id="rId19"/>
    <p:sldId id="309" r:id="rId20"/>
    <p:sldId id="313" r:id="rId21"/>
    <p:sldId id="335" r:id="rId22"/>
    <p:sldId id="312" r:id="rId23"/>
    <p:sldId id="315" r:id="rId24"/>
    <p:sldId id="316" r:id="rId25"/>
    <p:sldId id="334" r:id="rId26"/>
    <p:sldId id="317" r:id="rId27"/>
    <p:sldId id="318" r:id="rId28"/>
    <p:sldId id="32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816" userDrawn="1">
          <p15:clr>
            <a:srgbClr val="A4A3A4"/>
          </p15:clr>
        </p15:guide>
        <p15:guide id="3" pos="816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eu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87350" autoAdjust="0"/>
  </p:normalViewPr>
  <p:slideViewPr>
    <p:cSldViewPr>
      <p:cViewPr varScale="1">
        <p:scale>
          <a:sx n="107" d="100"/>
          <a:sy n="107" d="100"/>
        </p:scale>
        <p:origin x="176" y="200"/>
      </p:cViewPr>
      <p:guideLst>
        <p:guide pos="3840"/>
        <p:guide pos="6816"/>
        <p:guide pos="81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208"/>
    </p:cViewPr>
  </p:sorterViewPr>
  <p:notesViewPr>
    <p:cSldViewPr>
      <p:cViewPr varScale="1">
        <p:scale>
          <a:sx n="95" d="100"/>
          <a:sy n="95" d="100"/>
        </p:scale>
        <p:origin x="357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4A14563-89FA-4B1C-8539-A16136C22479}" type="doc">
      <dgm:prSet loTypeId="urn:microsoft.com/office/officeart/2005/8/layout/radial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49A15FD1-A51A-408B-8F58-0032AD084501}">
      <dgm:prSet phldrT="[Texte]"/>
      <dgm:spPr/>
      <dgm:t>
        <a:bodyPr/>
        <a:lstStyle/>
        <a:p>
          <a:r>
            <a:rPr lang="fr-FR" dirty="0"/>
            <a:t>Associés</a:t>
          </a:r>
        </a:p>
      </dgm:t>
    </dgm:pt>
    <dgm:pt modelId="{49F5D27D-1E8F-4E65-B450-38AB651CA6DD}" type="parTrans" cxnId="{635BCF1C-2D0E-4434-8FC0-278329A6C402}">
      <dgm:prSet/>
      <dgm:spPr/>
      <dgm:t>
        <a:bodyPr/>
        <a:lstStyle/>
        <a:p>
          <a:endParaRPr lang="fr-FR"/>
        </a:p>
      </dgm:t>
    </dgm:pt>
    <dgm:pt modelId="{A0224A5D-CB2A-4E46-8B59-1A4F6C3D0E00}" type="sibTrans" cxnId="{635BCF1C-2D0E-4434-8FC0-278329A6C402}">
      <dgm:prSet/>
      <dgm:spPr/>
      <dgm:t>
        <a:bodyPr/>
        <a:lstStyle/>
        <a:p>
          <a:endParaRPr lang="fr-FR"/>
        </a:p>
      </dgm:t>
    </dgm:pt>
    <dgm:pt modelId="{C0B566EC-726D-4887-8D32-E7B65C7248F5}">
      <dgm:prSet phldrT="[Texte]"/>
      <dgm:spPr/>
      <dgm:t>
        <a:bodyPr/>
        <a:lstStyle/>
        <a:p>
          <a:r>
            <a:rPr lang="fr-FR" dirty="0"/>
            <a:t>Juan Carlos Coyla</a:t>
          </a:r>
        </a:p>
        <a:p>
          <a:endParaRPr lang="fr-FR" dirty="0"/>
        </a:p>
      </dgm:t>
    </dgm:pt>
    <dgm:pt modelId="{F388461E-C22C-4307-9BFD-22995566B9AE}" type="parTrans" cxnId="{5357F716-CAC9-447E-B6F6-C7352C824684}">
      <dgm:prSet/>
      <dgm:spPr/>
      <dgm:t>
        <a:bodyPr/>
        <a:lstStyle/>
        <a:p>
          <a:endParaRPr lang="fr-FR"/>
        </a:p>
      </dgm:t>
    </dgm:pt>
    <dgm:pt modelId="{039D5512-969C-470B-9ECB-22807C831EB7}" type="sibTrans" cxnId="{5357F716-CAC9-447E-B6F6-C7352C824684}">
      <dgm:prSet/>
      <dgm:spPr/>
      <dgm:t>
        <a:bodyPr/>
        <a:lstStyle/>
        <a:p>
          <a:endParaRPr lang="fr-FR"/>
        </a:p>
      </dgm:t>
    </dgm:pt>
    <dgm:pt modelId="{5098745D-AEF3-4B04-B123-4C11FC7656B4}">
      <dgm:prSet phldrT="[Texte]"/>
      <dgm:spPr/>
      <dgm:t>
        <a:bodyPr/>
        <a:lstStyle/>
        <a:p>
          <a:endParaRPr lang="fr-FR" dirty="0"/>
        </a:p>
      </dgm:t>
    </dgm:pt>
    <dgm:pt modelId="{1AA5FE42-A5D0-4EA9-9386-F0643CEB64EA}" type="parTrans" cxnId="{6250DF7F-C597-407E-B940-EA8639959AFC}">
      <dgm:prSet/>
      <dgm:spPr/>
      <dgm:t>
        <a:bodyPr/>
        <a:lstStyle/>
        <a:p>
          <a:endParaRPr lang="fr-FR"/>
        </a:p>
      </dgm:t>
    </dgm:pt>
    <dgm:pt modelId="{E93EFCC0-4EB6-4B69-8C50-3F1B8425C011}" type="sibTrans" cxnId="{6250DF7F-C597-407E-B940-EA8639959AFC}">
      <dgm:prSet/>
      <dgm:spPr/>
      <dgm:t>
        <a:bodyPr/>
        <a:lstStyle/>
        <a:p>
          <a:endParaRPr lang="fr-FR"/>
        </a:p>
      </dgm:t>
    </dgm:pt>
    <dgm:pt modelId="{E455874A-6E00-4C55-BCEF-4E3DF8E383F7}">
      <dgm:prSet phldrT="[Texte]"/>
      <dgm:spPr/>
      <dgm:t>
        <a:bodyPr/>
        <a:lstStyle/>
        <a:p>
          <a:endParaRPr lang="fr-FR" dirty="0"/>
        </a:p>
      </dgm:t>
    </dgm:pt>
    <dgm:pt modelId="{1008607D-2698-4928-B1AE-81F896ECD7B6}" type="parTrans" cxnId="{BDC91DC3-67C5-4DF6-9E2B-B295DD2AE1EF}">
      <dgm:prSet/>
      <dgm:spPr/>
      <dgm:t>
        <a:bodyPr/>
        <a:lstStyle/>
        <a:p>
          <a:endParaRPr lang="fr-FR"/>
        </a:p>
      </dgm:t>
    </dgm:pt>
    <dgm:pt modelId="{5936BFEC-DBAE-4E3F-9396-350AF6C40173}" type="sibTrans" cxnId="{BDC91DC3-67C5-4DF6-9E2B-B295DD2AE1EF}">
      <dgm:prSet/>
      <dgm:spPr/>
      <dgm:t>
        <a:bodyPr/>
        <a:lstStyle/>
        <a:p>
          <a:endParaRPr lang="fr-FR"/>
        </a:p>
      </dgm:t>
    </dgm:pt>
    <dgm:pt modelId="{20AFC075-96E1-5C49-8044-BCA900CEB6BC}">
      <dgm:prSet phldrT="[Texte]"/>
      <dgm:spPr/>
      <dgm:t>
        <a:bodyPr/>
        <a:lstStyle/>
        <a:p>
          <a:endParaRPr lang="fr-FR" dirty="0"/>
        </a:p>
        <a:p>
          <a:endParaRPr lang="fr-FR" dirty="0"/>
        </a:p>
      </dgm:t>
    </dgm:pt>
    <dgm:pt modelId="{4989146E-325F-294F-B9FF-F9F123560E92}" type="parTrans" cxnId="{C87C7B3E-CA98-6D49-A638-2D266F5D633A}">
      <dgm:prSet/>
      <dgm:spPr/>
      <dgm:t>
        <a:bodyPr/>
        <a:lstStyle/>
        <a:p>
          <a:endParaRPr lang="fr-FR"/>
        </a:p>
      </dgm:t>
    </dgm:pt>
    <dgm:pt modelId="{0697B8AD-368A-AC4A-A489-2E6E16DA2D88}" type="sibTrans" cxnId="{C87C7B3E-CA98-6D49-A638-2D266F5D633A}">
      <dgm:prSet/>
      <dgm:spPr/>
      <dgm:t>
        <a:bodyPr/>
        <a:lstStyle/>
        <a:p>
          <a:endParaRPr lang="fr-FR"/>
        </a:p>
      </dgm:t>
    </dgm:pt>
    <dgm:pt modelId="{F888E918-F9EE-5041-AE74-06DDB01026C3}">
      <dgm:prSet phldrT="[Texte]" phldr="1"/>
      <dgm:spPr/>
      <dgm:t>
        <a:bodyPr/>
        <a:lstStyle/>
        <a:p>
          <a:endParaRPr lang="fr-FR" dirty="0"/>
        </a:p>
      </dgm:t>
    </dgm:pt>
    <dgm:pt modelId="{8CE60773-78EB-2246-B524-76289E9A5F1A}" type="parTrans" cxnId="{5CD04217-F376-9944-A1BB-8F2F983CC5C3}">
      <dgm:prSet/>
      <dgm:spPr/>
      <dgm:t>
        <a:bodyPr/>
        <a:lstStyle/>
        <a:p>
          <a:endParaRPr lang="fr-FR"/>
        </a:p>
      </dgm:t>
    </dgm:pt>
    <dgm:pt modelId="{87718A4D-B76A-9C46-A0FF-E8D6A98BDC07}" type="sibTrans" cxnId="{5CD04217-F376-9944-A1BB-8F2F983CC5C3}">
      <dgm:prSet/>
      <dgm:spPr/>
      <dgm:t>
        <a:bodyPr/>
        <a:lstStyle/>
        <a:p>
          <a:endParaRPr lang="fr-FR"/>
        </a:p>
      </dgm:t>
    </dgm:pt>
    <dgm:pt modelId="{5488B9C5-A412-4711-8DF8-8826BAEFE5C7}" type="pres">
      <dgm:prSet presAssocID="{24A14563-89FA-4B1C-8539-A16136C22479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EF2E9F6-3592-48C6-9BF5-151DA7382233}" type="pres">
      <dgm:prSet presAssocID="{49A15FD1-A51A-408B-8F58-0032AD084501}" presName="centerShape" presStyleLbl="node0" presStyleIdx="0" presStyleCnt="1"/>
      <dgm:spPr/>
    </dgm:pt>
    <dgm:pt modelId="{4096419E-14C8-45B9-A509-594A83CBF229}" type="pres">
      <dgm:prSet presAssocID="{F388461E-C22C-4307-9BFD-22995566B9AE}" presName="parTrans" presStyleLbl="bgSibTrans2D1" presStyleIdx="0" presStyleCnt="4"/>
      <dgm:spPr/>
    </dgm:pt>
    <dgm:pt modelId="{CAD7C645-2902-4A1F-80BB-C18B6F278BE4}" type="pres">
      <dgm:prSet presAssocID="{C0B566EC-726D-4887-8D32-E7B65C7248F5}" presName="node" presStyleLbl="node1" presStyleIdx="0" presStyleCnt="4">
        <dgm:presLayoutVars>
          <dgm:bulletEnabled val="1"/>
        </dgm:presLayoutVars>
      </dgm:prSet>
      <dgm:spPr/>
    </dgm:pt>
    <dgm:pt modelId="{5D5ABFC7-25D3-6C42-AD11-13FAC4E4F173}" type="pres">
      <dgm:prSet presAssocID="{8CE60773-78EB-2246-B524-76289E9A5F1A}" presName="parTrans" presStyleLbl="bgSibTrans2D1" presStyleIdx="1" presStyleCnt="4"/>
      <dgm:spPr/>
    </dgm:pt>
    <dgm:pt modelId="{97D0F6F7-C387-7C47-B949-52912A03AF9B}" type="pres">
      <dgm:prSet presAssocID="{F888E918-F9EE-5041-AE74-06DDB01026C3}" presName="node" presStyleLbl="node1" presStyleIdx="1" presStyleCnt="4">
        <dgm:presLayoutVars>
          <dgm:bulletEnabled val="1"/>
        </dgm:presLayoutVars>
      </dgm:prSet>
      <dgm:spPr/>
    </dgm:pt>
    <dgm:pt modelId="{784C496A-EF2C-C74E-8F59-616E5B219EA0}" type="pres">
      <dgm:prSet presAssocID="{4989146E-325F-294F-B9FF-F9F123560E92}" presName="parTrans" presStyleLbl="bgSibTrans2D1" presStyleIdx="2" presStyleCnt="4"/>
      <dgm:spPr/>
    </dgm:pt>
    <dgm:pt modelId="{38CFB9D8-0C34-2E41-BAD9-C6A44200A350}" type="pres">
      <dgm:prSet presAssocID="{20AFC075-96E1-5C49-8044-BCA900CEB6BC}" presName="node" presStyleLbl="node1" presStyleIdx="2" presStyleCnt="4">
        <dgm:presLayoutVars>
          <dgm:bulletEnabled val="1"/>
        </dgm:presLayoutVars>
      </dgm:prSet>
      <dgm:spPr/>
    </dgm:pt>
    <dgm:pt modelId="{2462A0A1-1140-4718-BBBC-956335E8D63A}" type="pres">
      <dgm:prSet presAssocID="{1AA5FE42-A5D0-4EA9-9386-F0643CEB64EA}" presName="parTrans" presStyleLbl="bgSibTrans2D1" presStyleIdx="3" presStyleCnt="4"/>
      <dgm:spPr/>
    </dgm:pt>
    <dgm:pt modelId="{1C7C289B-CB0D-4BA1-9495-8F3914904720}" type="pres">
      <dgm:prSet presAssocID="{5098745D-AEF3-4B04-B123-4C11FC7656B4}" presName="node" presStyleLbl="node1" presStyleIdx="3" presStyleCnt="4">
        <dgm:presLayoutVars>
          <dgm:bulletEnabled val="1"/>
        </dgm:presLayoutVars>
      </dgm:prSet>
      <dgm:spPr/>
    </dgm:pt>
  </dgm:ptLst>
  <dgm:cxnLst>
    <dgm:cxn modelId="{0EFD5512-98BD-40FF-B21D-346318DA046B}" type="presOf" srcId="{1AA5FE42-A5D0-4EA9-9386-F0643CEB64EA}" destId="{2462A0A1-1140-4718-BBBC-956335E8D63A}" srcOrd="0" destOrd="0" presId="urn:microsoft.com/office/officeart/2005/8/layout/radial4"/>
    <dgm:cxn modelId="{5357F716-CAC9-447E-B6F6-C7352C824684}" srcId="{49A15FD1-A51A-408B-8F58-0032AD084501}" destId="{C0B566EC-726D-4887-8D32-E7B65C7248F5}" srcOrd="0" destOrd="0" parTransId="{F388461E-C22C-4307-9BFD-22995566B9AE}" sibTransId="{039D5512-969C-470B-9ECB-22807C831EB7}"/>
    <dgm:cxn modelId="{5CD04217-F376-9944-A1BB-8F2F983CC5C3}" srcId="{49A15FD1-A51A-408B-8F58-0032AD084501}" destId="{F888E918-F9EE-5041-AE74-06DDB01026C3}" srcOrd="1" destOrd="0" parTransId="{8CE60773-78EB-2246-B524-76289E9A5F1A}" sibTransId="{87718A4D-B76A-9C46-A0FF-E8D6A98BDC07}"/>
    <dgm:cxn modelId="{635BCF1C-2D0E-4434-8FC0-278329A6C402}" srcId="{24A14563-89FA-4B1C-8539-A16136C22479}" destId="{49A15FD1-A51A-408B-8F58-0032AD084501}" srcOrd="0" destOrd="0" parTransId="{49F5D27D-1E8F-4E65-B450-38AB651CA6DD}" sibTransId="{A0224A5D-CB2A-4E46-8B59-1A4F6C3D0E00}"/>
    <dgm:cxn modelId="{3D930021-7854-2647-905D-344257C257DB}" type="presOf" srcId="{F888E918-F9EE-5041-AE74-06DDB01026C3}" destId="{97D0F6F7-C387-7C47-B949-52912A03AF9B}" srcOrd="0" destOrd="0" presId="urn:microsoft.com/office/officeart/2005/8/layout/radial4"/>
    <dgm:cxn modelId="{07E6D22D-4F1B-4AAF-BBC9-CAA42EAF08A9}" type="presOf" srcId="{F388461E-C22C-4307-9BFD-22995566B9AE}" destId="{4096419E-14C8-45B9-A509-594A83CBF229}" srcOrd="0" destOrd="0" presId="urn:microsoft.com/office/officeart/2005/8/layout/radial4"/>
    <dgm:cxn modelId="{C87C7B3E-CA98-6D49-A638-2D266F5D633A}" srcId="{49A15FD1-A51A-408B-8F58-0032AD084501}" destId="{20AFC075-96E1-5C49-8044-BCA900CEB6BC}" srcOrd="2" destOrd="0" parTransId="{4989146E-325F-294F-B9FF-F9F123560E92}" sibTransId="{0697B8AD-368A-AC4A-A489-2E6E16DA2D88}"/>
    <dgm:cxn modelId="{2871BE45-A305-4948-BC6D-3900C655CC5A}" type="presOf" srcId="{4989146E-325F-294F-B9FF-F9F123560E92}" destId="{784C496A-EF2C-C74E-8F59-616E5B219EA0}" srcOrd="0" destOrd="0" presId="urn:microsoft.com/office/officeart/2005/8/layout/radial4"/>
    <dgm:cxn modelId="{5BBA087C-56CA-4299-B097-F44A466B8F37}" type="presOf" srcId="{24A14563-89FA-4B1C-8539-A16136C22479}" destId="{5488B9C5-A412-4711-8DF8-8826BAEFE5C7}" srcOrd="0" destOrd="0" presId="urn:microsoft.com/office/officeart/2005/8/layout/radial4"/>
    <dgm:cxn modelId="{6250DF7F-C597-407E-B940-EA8639959AFC}" srcId="{49A15FD1-A51A-408B-8F58-0032AD084501}" destId="{5098745D-AEF3-4B04-B123-4C11FC7656B4}" srcOrd="3" destOrd="0" parTransId="{1AA5FE42-A5D0-4EA9-9386-F0643CEB64EA}" sibTransId="{E93EFCC0-4EB6-4B69-8C50-3F1B8425C011}"/>
    <dgm:cxn modelId="{AAC032AA-E89F-8246-BD8A-8881A1BED422}" type="presOf" srcId="{20AFC075-96E1-5C49-8044-BCA900CEB6BC}" destId="{38CFB9D8-0C34-2E41-BAD9-C6A44200A350}" srcOrd="0" destOrd="0" presId="urn:microsoft.com/office/officeart/2005/8/layout/radial4"/>
    <dgm:cxn modelId="{BDC91DC3-67C5-4DF6-9E2B-B295DD2AE1EF}" srcId="{24A14563-89FA-4B1C-8539-A16136C22479}" destId="{E455874A-6E00-4C55-BCEF-4E3DF8E383F7}" srcOrd="1" destOrd="0" parTransId="{1008607D-2698-4928-B1AE-81F896ECD7B6}" sibTransId="{5936BFEC-DBAE-4E3F-9396-350AF6C40173}"/>
    <dgm:cxn modelId="{B98064E8-B6A3-4BF6-9ABE-7A7A1BD65E1C}" type="presOf" srcId="{C0B566EC-726D-4887-8D32-E7B65C7248F5}" destId="{CAD7C645-2902-4A1F-80BB-C18B6F278BE4}" srcOrd="0" destOrd="0" presId="urn:microsoft.com/office/officeart/2005/8/layout/radial4"/>
    <dgm:cxn modelId="{E07F6AEA-ECC5-41C1-A955-3216B7F52D19}" type="presOf" srcId="{5098745D-AEF3-4B04-B123-4C11FC7656B4}" destId="{1C7C289B-CB0D-4BA1-9495-8F3914904720}" srcOrd="0" destOrd="0" presId="urn:microsoft.com/office/officeart/2005/8/layout/radial4"/>
    <dgm:cxn modelId="{5A78E6EC-901D-4793-9671-2F21D346F6B9}" type="presOf" srcId="{49A15FD1-A51A-408B-8F58-0032AD084501}" destId="{BEF2E9F6-3592-48C6-9BF5-151DA7382233}" srcOrd="0" destOrd="0" presId="urn:microsoft.com/office/officeart/2005/8/layout/radial4"/>
    <dgm:cxn modelId="{196F94F5-5E12-D042-8EF1-CBCA4D5EDA06}" type="presOf" srcId="{8CE60773-78EB-2246-B524-76289E9A5F1A}" destId="{5D5ABFC7-25D3-6C42-AD11-13FAC4E4F173}" srcOrd="0" destOrd="0" presId="urn:microsoft.com/office/officeart/2005/8/layout/radial4"/>
    <dgm:cxn modelId="{1D729C04-F792-469A-BEB7-F4C024564BF9}" type="presParOf" srcId="{5488B9C5-A412-4711-8DF8-8826BAEFE5C7}" destId="{BEF2E9F6-3592-48C6-9BF5-151DA7382233}" srcOrd="0" destOrd="0" presId="urn:microsoft.com/office/officeart/2005/8/layout/radial4"/>
    <dgm:cxn modelId="{5902A999-1BEA-4FEE-9F9C-57EC21DA3124}" type="presParOf" srcId="{5488B9C5-A412-4711-8DF8-8826BAEFE5C7}" destId="{4096419E-14C8-45B9-A509-594A83CBF229}" srcOrd="1" destOrd="0" presId="urn:microsoft.com/office/officeart/2005/8/layout/radial4"/>
    <dgm:cxn modelId="{B22B2C37-464A-4E1F-87B7-15E71B306D59}" type="presParOf" srcId="{5488B9C5-A412-4711-8DF8-8826BAEFE5C7}" destId="{CAD7C645-2902-4A1F-80BB-C18B6F278BE4}" srcOrd="2" destOrd="0" presId="urn:microsoft.com/office/officeart/2005/8/layout/radial4"/>
    <dgm:cxn modelId="{3743A28F-E454-9C44-AE89-1CEA5DE28EE7}" type="presParOf" srcId="{5488B9C5-A412-4711-8DF8-8826BAEFE5C7}" destId="{5D5ABFC7-25D3-6C42-AD11-13FAC4E4F173}" srcOrd="3" destOrd="0" presId="urn:microsoft.com/office/officeart/2005/8/layout/radial4"/>
    <dgm:cxn modelId="{93C9708D-A399-4046-B83A-9D58A06B34C5}" type="presParOf" srcId="{5488B9C5-A412-4711-8DF8-8826BAEFE5C7}" destId="{97D0F6F7-C387-7C47-B949-52912A03AF9B}" srcOrd="4" destOrd="0" presId="urn:microsoft.com/office/officeart/2005/8/layout/radial4"/>
    <dgm:cxn modelId="{0C503A58-C208-EB43-807B-50B013D8E347}" type="presParOf" srcId="{5488B9C5-A412-4711-8DF8-8826BAEFE5C7}" destId="{784C496A-EF2C-C74E-8F59-616E5B219EA0}" srcOrd="5" destOrd="0" presId="urn:microsoft.com/office/officeart/2005/8/layout/radial4"/>
    <dgm:cxn modelId="{7BC7C1AA-15CA-1F47-BA25-65D2AEFC5174}" type="presParOf" srcId="{5488B9C5-A412-4711-8DF8-8826BAEFE5C7}" destId="{38CFB9D8-0C34-2E41-BAD9-C6A44200A350}" srcOrd="6" destOrd="0" presId="urn:microsoft.com/office/officeart/2005/8/layout/radial4"/>
    <dgm:cxn modelId="{1F4E06C8-14B3-4CC6-8F41-7C4B0A9A80B5}" type="presParOf" srcId="{5488B9C5-A412-4711-8DF8-8826BAEFE5C7}" destId="{2462A0A1-1140-4718-BBBC-956335E8D63A}" srcOrd="7" destOrd="0" presId="urn:microsoft.com/office/officeart/2005/8/layout/radial4"/>
    <dgm:cxn modelId="{F06AA428-8304-4150-960E-9395B969CDCB}" type="presParOf" srcId="{5488B9C5-A412-4711-8DF8-8826BAEFE5C7}" destId="{1C7C289B-CB0D-4BA1-9495-8F3914904720}" srcOrd="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418D4C-0C26-5341-8315-19909AA2F4BF}" type="doc">
      <dgm:prSet loTypeId="urn:microsoft.com/office/officeart/2005/8/layout/process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DCFF5519-01D5-ED4E-B059-7102195FC43E}">
      <dgm:prSet phldrT="[Texte]"/>
      <dgm:spPr/>
      <dgm:t>
        <a:bodyPr/>
        <a:lstStyle/>
        <a:p>
          <a:r>
            <a:rPr lang="fr-FR" dirty="0"/>
            <a:t>Connexion utilisateur</a:t>
          </a:r>
        </a:p>
      </dgm:t>
    </dgm:pt>
    <dgm:pt modelId="{930EC839-E38C-564A-BF21-7B7087E304A3}" type="parTrans" cxnId="{88287629-6D98-5349-B65C-D26B7AC8CDC5}">
      <dgm:prSet/>
      <dgm:spPr/>
      <dgm:t>
        <a:bodyPr/>
        <a:lstStyle/>
        <a:p>
          <a:endParaRPr lang="fr-FR"/>
        </a:p>
      </dgm:t>
    </dgm:pt>
    <dgm:pt modelId="{3ADE7DED-B743-534D-9951-15D53FB14937}" type="sibTrans" cxnId="{88287629-6D98-5349-B65C-D26B7AC8CDC5}">
      <dgm:prSet/>
      <dgm:spPr/>
      <dgm:t>
        <a:bodyPr/>
        <a:lstStyle/>
        <a:p>
          <a:endParaRPr lang="fr-FR"/>
        </a:p>
      </dgm:t>
    </dgm:pt>
    <dgm:pt modelId="{E71EE0B5-DF27-1741-8BCC-8ABF6435DCFD}">
      <dgm:prSet phldrT="[Texte]"/>
      <dgm:spPr/>
      <dgm:t>
        <a:bodyPr/>
        <a:lstStyle/>
        <a:p>
          <a:r>
            <a:rPr lang="fr-FR" dirty="0"/>
            <a:t>Introduire la liste des courses (scan ou à la main)</a:t>
          </a:r>
        </a:p>
      </dgm:t>
    </dgm:pt>
    <dgm:pt modelId="{04D4F41A-2DB9-EA4A-8605-3579C5A9A535}" type="parTrans" cxnId="{D61785E6-7B93-0343-8B81-CB9797C55FDB}">
      <dgm:prSet/>
      <dgm:spPr/>
      <dgm:t>
        <a:bodyPr/>
        <a:lstStyle/>
        <a:p>
          <a:endParaRPr lang="fr-FR"/>
        </a:p>
      </dgm:t>
    </dgm:pt>
    <dgm:pt modelId="{A90E7285-6E78-3F46-BC33-74E149EB82DA}" type="sibTrans" cxnId="{D61785E6-7B93-0343-8B81-CB9797C55FDB}">
      <dgm:prSet/>
      <dgm:spPr/>
      <dgm:t>
        <a:bodyPr/>
        <a:lstStyle/>
        <a:p>
          <a:endParaRPr lang="fr-FR"/>
        </a:p>
      </dgm:t>
    </dgm:pt>
    <dgm:pt modelId="{DCA037C6-011C-3A4A-A841-0330647E63F3}">
      <dgm:prSet phldrT="[Texte]"/>
      <dgm:spPr/>
      <dgm:t>
        <a:bodyPr/>
        <a:lstStyle/>
        <a:p>
          <a:r>
            <a:rPr lang="fr-FR" dirty="0"/>
            <a:t>Choix du magasin</a:t>
          </a:r>
        </a:p>
      </dgm:t>
    </dgm:pt>
    <dgm:pt modelId="{D0470152-5EAA-784B-B480-8B19C5730F06}" type="parTrans" cxnId="{D28648D8-0C2D-F04F-9F5D-2EDBF0CC7877}">
      <dgm:prSet/>
      <dgm:spPr/>
      <dgm:t>
        <a:bodyPr/>
        <a:lstStyle/>
        <a:p>
          <a:endParaRPr lang="fr-FR"/>
        </a:p>
      </dgm:t>
    </dgm:pt>
    <dgm:pt modelId="{306FA01B-C44C-6A43-9802-E5EA77124DA2}" type="sibTrans" cxnId="{D28648D8-0C2D-F04F-9F5D-2EDBF0CC7877}">
      <dgm:prSet/>
      <dgm:spPr/>
      <dgm:t>
        <a:bodyPr/>
        <a:lstStyle/>
        <a:p>
          <a:endParaRPr lang="fr-FR"/>
        </a:p>
      </dgm:t>
    </dgm:pt>
    <dgm:pt modelId="{8AFB8606-99AD-1F4F-BFA1-C01973DFA8F2}">
      <dgm:prSet phldrT="[Texte]"/>
      <dgm:spPr/>
      <dgm:t>
        <a:bodyPr/>
        <a:lstStyle/>
        <a:p>
          <a:r>
            <a:rPr lang="fr-FR" dirty="0"/>
            <a:t>Se déplacer au magasin choisi</a:t>
          </a:r>
        </a:p>
      </dgm:t>
    </dgm:pt>
    <dgm:pt modelId="{62FAEE54-834A-4549-AF1F-BDAE445C4BE2}" type="parTrans" cxnId="{41FAE647-F93E-884E-9193-2B7EAAAB54C5}">
      <dgm:prSet/>
      <dgm:spPr/>
      <dgm:t>
        <a:bodyPr/>
        <a:lstStyle/>
        <a:p>
          <a:endParaRPr lang="fr-FR"/>
        </a:p>
      </dgm:t>
    </dgm:pt>
    <dgm:pt modelId="{9F64A27A-F88D-AA49-B557-65B74B7BD9BB}" type="sibTrans" cxnId="{41FAE647-F93E-884E-9193-2B7EAAAB54C5}">
      <dgm:prSet/>
      <dgm:spPr/>
      <dgm:t>
        <a:bodyPr/>
        <a:lstStyle/>
        <a:p>
          <a:endParaRPr lang="fr-FR"/>
        </a:p>
      </dgm:t>
    </dgm:pt>
    <dgm:pt modelId="{C8EFBEC4-84D1-3247-B246-790A374346EB}">
      <dgm:prSet phldrT="[Texte]"/>
      <dgm:spPr/>
      <dgm:t>
        <a:bodyPr/>
        <a:lstStyle/>
        <a:p>
          <a:r>
            <a:rPr lang="fr-FR" dirty="0"/>
            <a:t>Prise du chariot connecté</a:t>
          </a:r>
        </a:p>
      </dgm:t>
    </dgm:pt>
    <dgm:pt modelId="{A7269942-8189-2B42-8DAC-A4A0304B8CB6}" type="parTrans" cxnId="{D1076C4E-17CC-5042-B930-F385209B40A6}">
      <dgm:prSet/>
      <dgm:spPr/>
      <dgm:t>
        <a:bodyPr/>
        <a:lstStyle/>
        <a:p>
          <a:endParaRPr lang="fr-FR"/>
        </a:p>
      </dgm:t>
    </dgm:pt>
    <dgm:pt modelId="{D03230F1-C072-3E44-AF74-CD2F6A760ECA}" type="sibTrans" cxnId="{D1076C4E-17CC-5042-B930-F385209B40A6}">
      <dgm:prSet/>
      <dgm:spPr/>
      <dgm:t>
        <a:bodyPr/>
        <a:lstStyle/>
        <a:p>
          <a:endParaRPr lang="fr-FR"/>
        </a:p>
      </dgm:t>
    </dgm:pt>
    <dgm:pt modelId="{ABC7AA2E-134E-C34B-A35C-2EE822FEEFC9}">
      <dgm:prSet phldrT="[Texte]"/>
      <dgm:spPr/>
      <dgm:t>
        <a:bodyPr/>
        <a:lstStyle/>
        <a:p>
          <a:r>
            <a:rPr lang="fr-FR" dirty="0"/>
            <a:t>Affichage de l'itinéraire optimisé sur la tablette</a:t>
          </a:r>
        </a:p>
      </dgm:t>
    </dgm:pt>
    <dgm:pt modelId="{846E4121-0D62-4F4F-9E4B-706D757E8DA1}" type="parTrans" cxnId="{327F3AF9-653C-CD46-AF35-5068C755F3DF}">
      <dgm:prSet/>
      <dgm:spPr/>
      <dgm:t>
        <a:bodyPr/>
        <a:lstStyle/>
        <a:p>
          <a:endParaRPr lang="fr-FR"/>
        </a:p>
      </dgm:t>
    </dgm:pt>
    <dgm:pt modelId="{E73E4E2C-96BC-BC4B-8E05-7974067B0C1F}" type="sibTrans" cxnId="{327F3AF9-653C-CD46-AF35-5068C755F3DF}">
      <dgm:prSet/>
      <dgm:spPr/>
      <dgm:t>
        <a:bodyPr/>
        <a:lstStyle/>
        <a:p>
          <a:endParaRPr lang="fr-FR"/>
        </a:p>
      </dgm:t>
    </dgm:pt>
    <dgm:pt modelId="{376A1912-6007-6744-9588-66D3A0F8C3A2}">
      <dgm:prSet phldrT="[Texte]"/>
      <dgm:spPr/>
      <dgm:t>
        <a:bodyPr/>
        <a:lstStyle/>
        <a:p>
          <a:r>
            <a:rPr lang="fr-FR" dirty="0"/>
            <a:t>Commencer son parcours/achats</a:t>
          </a:r>
        </a:p>
      </dgm:t>
    </dgm:pt>
    <dgm:pt modelId="{4DCB229C-A570-5F41-B696-73800EB45F28}" type="parTrans" cxnId="{DB42515B-5D97-8246-80C0-E703160DAB34}">
      <dgm:prSet/>
      <dgm:spPr/>
      <dgm:t>
        <a:bodyPr/>
        <a:lstStyle/>
        <a:p>
          <a:endParaRPr lang="fr-FR"/>
        </a:p>
      </dgm:t>
    </dgm:pt>
    <dgm:pt modelId="{A5F4BF84-26A1-EB4E-A7E5-61B94DC2F025}" type="sibTrans" cxnId="{DB42515B-5D97-8246-80C0-E703160DAB34}">
      <dgm:prSet/>
      <dgm:spPr/>
      <dgm:t>
        <a:bodyPr/>
        <a:lstStyle/>
        <a:p>
          <a:endParaRPr lang="fr-FR"/>
        </a:p>
      </dgm:t>
    </dgm:pt>
    <dgm:pt modelId="{2C652374-8E8D-3045-B994-30FF912BA4E5}">
      <dgm:prSet phldrT="[Texte]"/>
      <dgm:spPr/>
      <dgm:t>
        <a:bodyPr/>
        <a:lstStyle/>
        <a:p>
          <a:r>
            <a:rPr lang="fr-FR" dirty="0"/>
            <a:t>Mettre les articles dans le chariot qui scan les produits</a:t>
          </a:r>
        </a:p>
      </dgm:t>
    </dgm:pt>
    <dgm:pt modelId="{E7B704B5-57CD-3B46-850A-283B10A2439F}" type="parTrans" cxnId="{ECC737DB-99BD-BD45-91FF-AB66E606CB0A}">
      <dgm:prSet/>
      <dgm:spPr/>
      <dgm:t>
        <a:bodyPr/>
        <a:lstStyle/>
        <a:p>
          <a:endParaRPr lang="fr-FR"/>
        </a:p>
      </dgm:t>
    </dgm:pt>
    <dgm:pt modelId="{6437CAF1-664D-B442-A086-778FE12CA6FE}" type="sibTrans" cxnId="{ECC737DB-99BD-BD45-91FF-AB66E606CB0A}">
      <dgm:prSet/>
      <dgm:spPr/>
      <dgm:t>
        <a:bodyPr/>
        <a:lstStyle/>
        <a:p>
          <a:endParaRPr lang="fr-FR"/>
        </a:p>
      </dgm:t>
    </dgm:pt>
    <dgm:pt modelId="{B6A17296-84F1-E042-82A8-4983AB08867E}">
      <dgm:prSet phldrT="[Texte]"/>
      <dgm:spPr/>
      <dgm:t>
        <a:bodyPr/>
        <a:lstStyle/>
        <a:p>
          <a:r>
            <a:rPr lang="fr-FR" dirty="0"/>
            <a:t>On se dirige vers une caisse automatique pour payer</a:t>
          </a:r>
        </a:p>
      </dgm:t>
    </dgm:pt>
    <dgm:pt modelId="{67FB91A6-9BB9-F149-AE55-14DCC027E3A0}" type="parTrans" cxnId="{7C2957A2-93A2-9A40-A5C3-9B6E9203BE92}">
      <dgm:prSet/>
      <dgm:spPr/>
      <dgm:t>
        <a:bodyPr/>
        <a:lstStyle/>
        <a:p>
          <a:endParaRPr lang="fr-FR"/>
        </a:p>
      </dgm:t>
    </dgm:pt>
    <dgm:pt modelId="{EC501BB0-1500-C64D-AC15-2C659601E934}" type="sibTrans" cxnId="{7C2957A2-93A2-9A40-A5C3-9B6E9203BE92}">
      <dgm:prSet/>
      <dgm:spPr/>
      <dgm:t>
        <a:bodyPr/>
        <a:lstStyle/>
        <a:p>
          <a:endParaRPr lang="fr-FR"/>
        </a:p>
      </dgm:t>
    </dgm:pt>
    <dgm:pt modelId="{1B1A4EAF-5E50-C949-B0F0-2381DDFCD54D}">
      <dgm:prSet phldrT="[Texte]"/>
      <dgm:spPr/>
      <dgm:t>
        <a:bodyPr/>
        <a:lstStyle/>
        <a:p>
          <a:r>
            <a:rPr lang="fr-FR" dirty="0"/>
            <a:t>Se connecter sur la table du chariot avec un QR code</a:t>
          </a:r>
        </a:p>
      </dgm:t>
    </dgm:pt>
    <dgm:pt modelId="{5B7F3891-ECA7-CB4F-9716-588E695874DF}" type="parTrans" cxnId="{FA9F76C3-E6CB-A247-A242-9EC93DF7CFA4}">
      <dgm:prSet/>
      <dgm:spPr/>
      <dgm:t>
        <a:bodyPr/>
        <a:lstStyle/>
        <a:p>
          <a:endParaRPr lang="fr-FR"/>
        </a:p>
      </dgm:t>
    </dgm:pt>
    <dgm:pt modelId="{353A7192-7950-234D-B0BA-E62713ED957B}" type="sibTrans" cxnId="{FA9F76C3-E6CB-A247-A242-9EC93DF7CFA4}">
      <dgm:prSet/>
      <dgm:spPr/>
      <dgm:t>
        <a:bodyPr/>
        <a:lstStyle/>
        <a:p>
          <a:endParaRPr lang="fr-FR"/>
        </a:p>
      </dgm:t>
    </dgm:pt>
    <dgm:pt modelId="{39C6368A-7A9B-C047-AE67-73BFAD5DE6DB}">
      <dgm:prSet phldrT="[Texte]"/>
      <dgm:spPr/>
      <dgm:t>
        <a:bodyPr/>
        <a:lstStyle/>
        <a:p>
          <a:r>
            <a:rPr lang="fr-FR" dirty="0"/>
            <a:t>Paiement</a:t>
          </a:r>
        </a:p>
      </dgm:t>
    </dgm:pt>
    <dgm:pt modelId="{54B93432-A829-4143-BF89-01EC9C981049}" type="parTrans" cxnId="{E8A0DD28-5926-704F-9F20-E6D1AA01C927}">
      <dgm:prSet/>
      <dgm:spPr/>
      <dgm:t>
        <a:bodyPr/>
        <a:lstStyle/>
        <a:p>
          <a:endParaRPr lang="fr-FR"/>
        </a:p>
      </dgm:t>
    </dgm:pt>
    <dgm:pt modelId="{1F21A31D-32E3-2449-B1D0-EEF55FAA26A8}" type="sibTrans" cxnId="{E8A0DD28-5926-704F-9F20-E6D1AA01C927}">
      <dgm:prSet/>
      <dgm:spPr/>
      <dgm:t>
        <a:bodyPr/>
        <a:lstStyle/>
        <a:p>
          <a:endParaRPr lang="fr-FR"/>
        </a:p>
      </dgm:t>
    </dgm:pt>
    <dgm:pt modelId="{9DFB5382-75B0-3D49-B98D-949550291CEF}">
      <dgm:prSet phldrT="[Texte]"/>
      <dgm:spPr/>
      <dgm:t>
        <a:bodyPr/>
        <a:lstStyle/>
        <a:p>
          <a:r>
            <a:rPr lang="fr-FR" dirty="0"/>
            <a:t>Quitter le magasin</a:t>
          </a:r>
        </a:p>
      </dgm:t>
    </dgm:pt>
    <dgm:pt modelId="{D3F10847-C693-A04E-AB5B-D1502355DAEE}" type="parTrans" cxnId="{69C35F33-AEF5-A74D-9C43-8609012112F3}">
      <dgm:prSet/>
      <dgm:spPr/>
      <dgm:t>
        <a:bodyPr/>
        <a:lstStyle/>
        <a:p>
          <a:endParaRPr lang="fr-FR"/>
        </a:p>
      </dgm:t>
    </dgm:pt>
    <dgm:pt modelId="{0D996666-0438-5E48-81FF-BE0F81153358}" type="sibTrans" cxnId="{69C35F33-AEF5-A74D-9C43-8609012112F3}">
      <dgm:prSet/>
      <dgm:spPr/>
      <dgm:t>
        <a:bodyPr/>
        <a:lstStyle/>
        <a:p>
          <a:endParaRPr lang="fr-FR"/>
        </a:p>
      </dgm:t>
    </dgm:pt>
    <dgm:pt modelId="{8DD6DA2A-8892-8E48-A27C-BD1C6DA44C8C}" type="pres">
      <dgm:prSet presAssocID="{BC418D4C-0C26-5341-8315-19909AA2F4BF}" presName="diagram" presStyleCnt="0">
        <dgm:presLayoutVars>
          <dgm:dir/>
          <dgm:resizeHandles val="exact"/>
        </dgm:presLayoutVars>
      </dgm:prSet>
      <dgm:spPr/>
    </dgm:pt>
    <dgm:pt modelId="{9724D83C-6237-3549-B19A-C3440BA7CC32}" type="pres">
      <dgm:prSet presAssocID="{DCFF5519-01D5-ED4E-B059-7102195FC43E}" presName="node" presStyleLbl="node1" presStyleIdx="0" presStyleCnt="12">
        <dgm:presLayoutVars>
          <dgm:bulletEnabled val="1"/>
        </dgm:presLayoutVars>
      </dgm:prSet>
      <dgm:spPr/>
    </dgm:pt>
    <dgm:pt modelId="{57A4BE78-274E-7A47-B201-814D5CFB9719}" type="pres">
      <dgm:prSet presAssocID="{3ADE7DED-B743-534D-9951-15D53FB14937}" presName="sibTrans" presStyleLbl="sibTrans2D1" presStyleIdx="0" presStyleCnt="11"/>
      <dgm:spPr/>
    </dgm:pt>
    <dgm:pt modelId="{12AD3EBC-0B9D-2E4F-B29B-E07B69441589}" type="pres">
      <dgm:prSet presAssocID="{3ADE7DED-B743-534D-9951-15D53FB14937}" presName="connectorText" presStyleLbl="sibTrans2D1" presStyleIdx="0" presStyleCnt="11"/>
      <dgm:spPr/>
    </dgm:pt>
    <dgm:pt modelId="{0BCB3D36-B20E-5C42-B987-ECD1ED4AE476}" type="pres">
      <dgm:prSet presAssocID="{E71EE0B5-DF27-1741-8BCC-8ABF6435DCFD}" presName="node" presStyleLbl="node1" presStyleIdx="1" presStyleCnt="12">
        <dgm:presLayoutVars>
          <dgm:bulletEnabled val="1"/>
        </dgm:presLayoutVars>
      </dgm:prSet>
      <dgm:spPr/>
    </dgm:pt>
    <dgm:pt modelId="{0111CEA1-29C0-0140-9E4B-5529487EF2C8}" type="pres">
      <dgm:prSet presAssocID="{A90E7285-6E78-3F46-BC33-74E149EB82DA}" presName="sibTrans" presStyleLbl="sibTrans2D1" presStyleIdx="1" presStyleCnt="11"/>
      <dgm:spPr/>
    </dgm:pt>
    <dgm:pt modelId="{23860B08-D22F-A447-8D02-7C738599E6D1}" type="pres">
      <dgm:prSet presAssocID="{A90E7285-6E78-3F46-BC33-74E149EB82DA}" presName="connectorText" presStyleLbl="sibTrans2D1" presStyleIdx="1" presStyleCnt="11"/>
      <dgm:spPr/>
    </dgm:pt>
    <dgm:pt modelId="{9179ABA6-EB2F-E749-A43F-C4E05E4509B1}" type="pres">
      <dgm:prSet presAssocID="{DCA037C6-011C-3A4A-A841-0330647E63F3}" presName="node" presStyleLbl="node1" presStyleIdx="2" presStyleCnt="12">
        <dgm:presLayoutVars>
          <dgm:bulletEnabled val="1"/>
        </dgm:presLayoutVars>
      </dgm:prSet>
      <dgm:spPr/>
    </dgm:pt>
    <dgm:pt modelId="{131E8877-F498-F14E-B268-2574A05D1CCE}" type="pres">
      <dgm:prSet presAssocID="{306FA01B-C44C-6A43-9802-E5EA77124DA2}" presName="sibTrans" presStyleLbl="sibTrans2D1" presStyleIdx="2" presStyleCnt="11"/>
      <dgm:spPr/>
    </dgm:pt>
    <dgm:pt modelId="{4C5E20C2-8A0A-A848-A584-9043B093AA26}" type="pres">
      <dgm:prSet presAssocID="{306FA01B-C44C-6A43-9802-E5EA77124DA2}" presName="connectorText" presStyleLbl="sibTrans2D1" presStyleIdx="2" presStyleCnt="11"/>
      <dgm:spPr/>
    </dgm:pt>
    <dgm:pt modelId="{E8CC1527-695B-3242-AF1F-33F11D6A1C07}" type="pres">
      <dgm:prSet presAssocID="{8AFB8606-99AD-1F4F-BFA1-C01973DFA8F2}" presName="node" presStyleLbl="node1" presStyleIdx="3" presStyleCnt="12">
        <dgm:presLayoutVars>
          <dgm:bulletEnabled val="1"/>
        </dgm:presLayoutVars>
      </dgm:prSet>
      <dgm:spPr/>
    </dgm:pt>
    <dgm:pt modelId="{DD335AEC-A871-E44C-B353-1B70075A67A1}" type="pres">
      <dgm:prSet presAssocID="{9F64A27A-F88D-AA49-B557-65B74B7BD9BB}" presName="sibTrans" presStyleLbl="sibTrans2D1" presStyleIdx="3" presStyleCnt="11"/>
      <dgm:spPr/>
    </dgm:pt>
    <dgm:pt modelId="{175B4CED-2349-7B42-B52E-18A49D6A89BE}" type="pres">
      <dgm:prSet presAssocID="{9F64A27A-F88D-AA49-B557-65B74B7BD9BB}" presName="connectorText" presStyleLbl="sibTrans2D1" presStyleIdx="3" presStyleCnt="11"/>
      <dgm:spPr/>
    </dgm:pt>
    <dgm:pt modelId="{5D9FD65B-3F7A-1944-9945-125C47C29BF6}" type="pres">
      <dgm:prSet presAssocID="{C8EFBEC4-84D1-3247-B246-790A374346EB}" presName="node" presStyleLbl="node1" presStyleIdx="4" presStyleCnt="12">
        <dgm:presLayoutVars>
          <dgm:bulletEnabled val="1"/>
        </dgm:presLayoutVars>
      </dgm:prSet>
      <dgm:spPr/>
    </dgm:pt>
    <dgm:pt modelId="{2A8BC060-4599-2A41-B9C7-B784CF4237DA}" type="pres">
      <dgm:prSet presAssocID="{D03230F1-C072-3E44-AF74-CD2F6A760ECA}" presName="sibTrans" presStyleLbl="sibTrans2D1" presStyleIdx="4" presStyleCnt="11"/>
      <dgm:spPr/>
    </dgm:pt>
    <dgm:pt modelId="{9F31B47C-3FC4-F646-BD6E-FB446848C67E}" type="pres">
      <dgm:prSet presAssocID="{D03230F1-C072-3E44-AF74-CD2F6A760ECA}" presName="connectorText" presStyleLbl="sibTrans2D1" presStyleIdx="4" presStyleCnt="11"/>
      <dgm:spPr/>
    </dgm:pt>
    <dgm:pt modelId="{45B38B33-D696-354D-83BE-2F0799E645D3}" type="pres">
      <dgm:prSet presAssocID="{1B1A4EAF-5E50-C949-B0F0-2381DDFCD54D}" presName="node" presStyleLbl="node1" presStyleIdx="5" presStyleCnt="12">
        <dgm:presLayoutVars>
          <dgm:bulletEnabled val="1"/>
        </dgm:presLayoutVars>
      </dgm:prSet>
      <dgm:spPr/>
    </dgm:pt>
    <dgm:pt modelId="{6DFF789F-2347-4646-84AC-29C43668A8AE}" type="pres">
      <dgm:prSet presAssocID="{353A7192-7950-234D-B0BA-E62713ED957B}" presName="sibTrans" presStyleLbl="sibTrans2D1" presStyleIdx="5" presStyleCnt="11"/>
      <dgm:spPr/>
    </dgm:pt>
    <dgm:pt modelId="{8210268E-E2FC-8E41-9E4A-5F050E290417}" type="pres">
      <dgm:prSet presAssocID="{353A7192-7950-234D-B0BA-E62713ED957B}" presName="connectorText" presStyleLbl="sibTrans2D1" presStyleIdx="5" presStyleCnt="11"/>
      <dgm:spPr/>
    </dgm:pt>
    <dgm:pt modelId="{872DEA6F-D4B4-E54E-89C0-4E5A61099792}" type="pres">
      <dgm:prSet presAssocID="{ABC7AA2E-134E-C34B-A35C-2EE822FEEFC9}" presName="node" presStyleLbl="node1" presStyleIdx="6" presStyleCnt="12">
        <dgm:presLayoutVars>
          <dgm:bulletEnabled val="1"/>
        </dgm:presLayoutVars>
      </dgm:prSet>
      <dgm:spPr/>
    </dgm:pt>
    <dgm:pt modelId="{862E8A8D-3024-4C4E-B8F0-3AAB776959BF}" type="pres">
      <dgm:prSet presAssocID="{E73E4E2C-96BC-BC4B-8E05-7974067B0C1F}" presName="sibTrans" presStyleLbl="sibTrans2D1" presStyleIdx="6" presStyleCnt="11"/>
      <dgm:spPr/>
    </dgm:pt>
    <dgm:pt modelId="{04593E1D-655D-714E-A4FC-90F504868CF4}" type="pres">
      <dgm:prSet presAssocID="{E73E4E2C-96BC-BC4B-8E05-7974067B0C1F}" presName="connectorText" presStyleLbl="sibTrans2D1" presStyleIdx="6" presStyleCnt="11"/>
      <dgm:spPr/>
    </dgm:pt>
    <dgm:pt modelId="{70ECFFA6-71CB-6942-B267-A4A53A6663A0}" type="pres">
      <dgm:prSet presAssocID="{376A1912-6007-6744-9588-66D3A0F8C3A2}" presName="node" presStyleLbl="node1" presStyleIdx="7" presStyleCnt="12">
        <dgm:presLayoutVars>
          <dgm:bulletEnabled val="1"/>
        </dgm:presLayoutVars>
      </dgm:prSet>
      <dgm:spPr/>
    </dgm:pt>
    <dgm:pt modelId="{856FCEC8-7037-1F44-91FD-8B0B83CDF558}" type="pres">
      <dgm:prSet presAssocID="{A5F4BF84-26A1-EB4E-A7E5-61B94DC2F025}" presName="sibTrans" presStyleLbl="sibTrans2D1" presStyleIdx="7" presStyleCnt="11"/>
      <dgm:spPr/>
    </dgm:pt>
    <dgm:pt modelId="{FF1F9232-A454-0642-92D3-47F1F1D282EF}" type="pres">
      <dgm:prSet presAssocID="{A5F4BF84-26A1-EB4E-A7E5-61B94DC2F025}" presName="connectorText" presStyleLbl="sibTrans2D1" presStyleIdx="7" presStyleCnt="11"/>
      <dgm:spPr/>
    </dgm:pt>
    <dgm:pt modelId="{AD33E7A5-0C08-BC4F-9D6A-314F98E6A838}" type="pres">
      <dgm:prSet presAssocID="{2C652374-8E8D-3045-B994-30FF912BA4E5}" presName="node" presStyleLbl="node1" presStyleIdx="8" presStyleCnt="12">
        <dgm:presLayoutVars>
          <dgm:bulletEnabled val="1"/>
        </dgm:presLayoutVars>
      </dgm:prSet>
      <dgm:spPr/>
    </dgm:pt>
    <dgm:pt modelId="{57122FA5-8F12-504F-B6E6-9B40B3D7BC2A}" type="pres">
      <dgm:prSet presAssocID="{6437CAF1-664D-B442-A086-778FE12CA6FE}" presName="sibTrans" presStyleLbl="sibTrans2D1" presStyleIdx="8" presStyleCnt="11"/>
      <dgm:spPr/>
    </dgm:pt>
    <dgm:pt modelId="{242E44BD-0874-5C48-A9E9-E8674B8E283E}" type="pres">
      <dgm:prSet presAssocID="{6437CAF1-664D-B442-A086-778FE12CA6FE}" presName="connectorText" presStyleLbl="sibTrans2D1" presStyleIdx="8" presStyleCnt="11"/>
      <dgm:spPr/>
    </dgm:pt>
    <dgm:pt modelId="{B268D9B1-5194-7541-8EEA-76DD31381A0F}" type="pres">
      <dgm:prSet presAssocID="{B6A17296-84F1-E042-82A8-4983AB08867E}" presName="node" presStyleLbl="node1" presStyleIdx="9" presStyleCnt="12">
        <dgm:presLayoutVars>
          <dgm:bulletEnabled val="1"/>
        </dgm:presLayoutVars>
      </dgm:prSet>
      <dgm:spPr/>
    </dgm:pt>
    <dgm:pt modelId="{8F41CB03-F8D4-DB48-B553-E209FABC974F}" type="pres">
      <dgm:prSet presAssocID="{EC501BB0-1500-C64D-AC15-2C659601E934}" presName="sibTrans" presStyleLbl="sibTrans2D1" presStyleIdx="9" presStyleCnt="11"/>
      <dgm:spPr/>
    </dgm:pt>
    <dgm:pt modelId="{CE9F3CC9-4A9D-6342-A764-BD99A5B4F640}" type="pres">
      <dgm:prSet presAssocID="{EC501BB0-1500-C64D-AC15-2C659601E934}" presName="connectorText" presStyleLbl="sibTrans2D1" presStyleIdx="9" presStyleCnt="11"/>
      <dgm:spPr/>
    </dgm:pt>
    <dgm:pt modelId="{480A5098-07EE-9842-80D7-FAF96D6C9923}" type="pres">
      <dgm:prSet presAssocID="{39C6368A-7A9B-C047-AE67-73BFAD5DE6DB}" presName="node" presStyleLbl="node1" presStyleIdx="10" presStyleCnt="12">
        <dgm:presLayoutVars>
          <dgm:bulletEnabled val="1"/>
        </dgm:presLayoutVars>
      </dgm:prSet>
      <dgm:spPr/>
    </dgm:pt>
    <dgm:pt modelId="{AF75925A-B79B-1B45-82C7-339805F9DF92}" type="pres">
      <dgm:prSet presAssocID="{1F21A31D-32E3-2449-B1D0-EEF55FAA26A8}" presName="sibTrans" presStyleLbl="sibTrans2D1" presStyleIdx="10" presStyleCnt="11"/>
      <dgm:spPr/>
    </dgm:pt>
    <dgm:pt modelId="{D60AF824-D433-4744-AB93-212CA12F3F51}" type="pres">
      <dgm:prSet presAssocID="{1F21A31D-32E3-2449-B1D0-EEF55FAA26A8}" presName="connectorText" presStyleLbl="sibTrans2D1" presStyleIdx="10" presStyleCnt="11"/>
      <dgm:spPr/>
    </dgm:pt>
    <dgm:pt modelId="{FA634478-896E-AC48-9AE0-FAE4CF37DFBD}" type="pres">
      <dgm:prSet presAssocID="{9DFB5382-75B0-3D49-B98D-949550291CEF}" presName="node" presStyleLbl="node1" presStyleIdx="11" presStyleCnt="12">
        <dgm:presLayoutVars>
          <dgm:bulletEnabled val="1"/>
        </dgm:presLayoutVars>
      </dgm:prSet>
      <dgm:spPr/>
    </dgm:pt>
  </dgm:ptLst>
  <dgm:cxnLst>
    <dgm:cxn modelId="{9360AE08-50CE-5743-A362-FC4BE8E6CBD2}" type="presOf" srcId="{306FA01B-C44C-6A43-9802-E5EA77124DA2}" destId="{131E8877-F498-F14E-B268-2574A05D1CCE}" srcOrd="0" destOrd="0" presId="urn:microsoft.com/office/officeart/2005/8/layout/process5"/>
    <dgm:cxn modelId="{100F630B-E46A-8148-B14E-89003DF6C855}" type="presOf" srcId="{D03230F1-C072-3E44-AF74-CD2F6A760ECA}" destId="{2A8BC060-4599-2A41-B9C7-B784CF4237DA}" srcOrd="0" destOrd="0" presId="urn:microsoft.com/office/officeart/2005/8/layout/process5"/>
    <dgm:cxn modelId="{E8A0DD28-5926-704F-9F20-E6D1AA01C927}" srcId="{BC418D4C-0C26-5341-8315-19909AA2F4BF}" destId="{39C6368A-7A9B-C047-AE67-73BFAD5DE6DB}" srcOrd="10" destOrd="0" parTransId="{54B93432-A829-4143-BF89-01EC9C981049}" sibTransId="{1F21A31D-32E3-2449-B1D0-EEF55FAA26A8}"/>
    <dgm:cxn modelId="{88287629-6D98-5349-B65C-D26B7AC8CDC5}" srcId="{BC418D4C-0C26-5341-8315-19909AA2F4BF}" destId="{DCFF5519-01D5-ED4E-B059-7102195FC43E}" srcOrd="0" destOrd="0" parTransId="{930EC839-E38C-564A-BF21-7B7087E304A3}" sibTransId="{3ADE7DED-B743-534D-9951-15D53FB14937}"/>
    <dgm:cxn modelId="{A3FB982C-DE2B-CA45-B612-C9F025243AD2}" type="presOf" srcId="{B6A17296-84F1-E042-82A8-4983AB08867E}" destId="{B268D9B1-5194-7541-8EEA-76DD31381A0F}" srcOrd="0" destOrd="0" presId="urn:microsoft.com/office/officeart/2005/8/layout/process5"/>
    <dgm:cxn modelId="{69C35F33-AEF5-A74D-9C43-8609012112F3}" srcId="{BC418D4C-0C26-5341-8315-19909AA2F4BF}" destId="{9DFB5382-75B0-3D49-B98D-949550291CEF}" srcOrd="11" destOrd="0" parTransId="{D3F10847-C693-A04E-AB5B-D1502355DAEE}" sibTransId="{0D996666-0438-5E48-81FF-BE0F81153358}"/>
    <dgm:cxn modelId="{4CEA5335-6248-6146-8BD9-85549F045CEC}" type="presOf" srcId="{1F21A31D-32E3-2449-B1D0-EEF55FAA26A8}" destId="{D60AF824-D433-4744-AB93-212CA12F3F51}" srcOrd="1" destOrd="0" presId="urn:microsoft.com/office/officeart/2005/8/layout/process5"/>
    <dgm:cxn modelId="{2379D245-5272-3540-A43C-512E59FCB09E}" type="presOf" srcId="{9F64A27A-F88D-AA49-B557-65B74B7BD9BB}" destId="{DD335AEC-A871-E44C-B353-1B70075A67A1}" srcOrd="0" destOrd="0" presId="urn:microsoft.com/office/officeart/2005/8/layout/process5"/>
    <dgm:cxn modelId="{41FAE647-F93E-884E-9193-2B7EAAAB54C5}" srcId="{BC418D4C-0C26-5341-8315-19909AA2F4BF}" destId="{8AFB8606-99AD-1F4F-BFA1-C01973DFA8F2}" srcOrd="3" destOrd="0" parTransId="{62FAEE54-834A-4549-AF1F-BDAE445C4BE2}" sibTransId="{9F64A27A-F88D-AA49-B557-65B74B7BD9BB}"/>
    <dgm:cxn modelId="{D1076C4E-17CC-5042-B930-F385209B40A6}" srcId="{BC418D4C-0C26-5341-8315-19909AA2F4BF}" destId="{C8EFBEC4-84D1-3247-B246-790A374346EB}" srcOrd="4" destOrd="0" parTransId="{A7269942-8189-2B42-8DAC-A4A0304B8CB6}" sibTransId="{D03230F1-C072-3E44-AF74-CD2F6A760ECA}"/>
    <dgm:cxn modelId="{911AFC59-92DA-F748-B396-D4A234A4A578}" type="presOf" srcId="{E71EE0B5-DF27-1741-8BCC-8ABF6435DCFD}" destId="{0BCB3D36-B20E-5C42-B987-ECD1ED4AE476}" srcOrd="0" destOrd="0" presId="urn:microsoft.com/office/officeart/2005/8/layout/process5"/>
    <dgm:cxn modelId="{DB42515B-5D97-8246-80C0-E703160DAB34}" srcId="{BC418D4C-0C26-5341-8315-19909AA2F4BF}" destId="{376A1912-6007-6744-9588-66D3A0F8C3A2}" srcOrd="7" destOrd="0" parTransId="{4DCB229C-A570-5F41-B696-73800EB45F28}" sibTransId="{A5F4BF84-26A1-EB4E-A7E5-61B94DC2F025}"/>
    <dgm:cxn modelId="{1ECB5F60-D10A-C34A-8821-4B194802A1A3}" type="presOf" srcId="{E73E4E2C-96BC-BC4B-8E05-7974067B0C1F}" destId="{04593E1D-655D-714E-A4FC-90F504868CF4}" srcOrd="1" destOrd="0" presId="urn:microsoft.com/office/officeart/2005/8/layout/process5"/>
    <dgm:cxn modelId="{429CF560-8B35-6D47-8498-85FA1F49EE7C}" type="presOf" srcId="{376A1912-6007-6744-9588-66D3A0F8C3A2}" destId="{70ECFFA6-71CB-6942-B267-A4A53A6663A0}" srcOrd="0" destOrd="0" presId="urn:microsoft.com/office/officeart/2005/8/layout/process5"/>
    <dgm:cxn modelId="{B5577464-7982-9D43-A956-458CCFE3C2F8}" type="presOf" srcId="{1F21A31D-32E3-2449-B1D0-EEF55FAA26A8}" destId="{AF75925A-B79B-1B45-82C7-339805F9DF92}" srcOrd="0" destOrd="0" presId="urn:microsoft.com/office/officeart/2005/8/layout/process5"/>
    <dgm:cxn modelId="{B13EF664-E93B-204C-8E60-A2D381A151CB}" type="presOf" srcId="{39C6368A-7A9B-C047-AE67-73BFAD5DE6DB}" destId="{480A5098-07EE-9842-80D7-FAF96D6C9923}" srcOrd="0" destOrd="0" presId="urn:microsoft.com/office/officeart/2005/8/layout/process5"/>
    <dgm:cxn modelId="{8CC31368-33D2-814C-9358-FD12CEB5303D}" type="presOf" srcId="{ABC7AA2E-134E-C34B-A35C-2EE822FEEFC9}" destId="{872DEA6F-D4B4-E54E-89C0-4E5A61099792}" srcOrd="0" destOrd="0" presId="urn:microsoft.com/office/officeart/2005/8/layout/process5"/>
    <dgm:cxn modelId="{E433C468-68D6-9E44-80DA-E68D02469898}" type="presOf" srcId="{306FA01B-C44C-6A43-9802-E5EA77124DA2}" destId="{4C5E20C2-8A0A-A848-A584-9043B093AA26}" srcOrd="1" destOrd="0" presId="urn:microsoft.com/office/officeart/2005/8/layout/process5"/>
    <dgm:cxn modelId="{4D81236B-355B-3542-AA59-E54F0D5E30B7}" type="presOf" srcId="{2C652374-8E8D-3045-B994-30FF912BA4E5}" destId="{AD33E7A5-0C08-BC4F-9D6A-314F98E6A838}" srcOrd="0" destOrd="0" presId="urn:microsoft.com/office/officeart/2005/8/layout/process5"/>
    <dgm:cxn modelId="{7BC03777-BD89-8D45-A06B-4EDADCBD71FA}" type="presOf" srcId="{9F64A27A-F88D-AA49-B557-65B74B7BD9BB}" destId="{175B4CED-2349-7B42-B52E-18A49D6A89BE}" srcOrd="1" destOrd="0" presId="urn:microsoft.com/office/officeart/2005/8/layout/process5"/>
    <dgm:cxn modelId="{59994F78-BF7A-F747-820B-1B84AF0CF8C7}" type="presOf" srcId="{C8EFBEC4-84D1-3247-B246-790A374346EB}" destId="{5D9FD65B-3F7A-1944-9945-125C47C29BF6}" srcOrd="0" destOrd="0" presId="urn:microsoft.com/office/officeart/2005/8/layout/process5"/>
    <dgm:cxn modelId="{9DA06087-B1B2-9E46-8D7E-30346119EC2B}" type="presOf" srcId="{8AFB8606-99AD-1F4F-BFA1-C01973DFA8F2}" destId="{E8CC1527-695B-3242-AF1F-33F11D6A1C07}" srcOrd="0" destOrd="0" presId="urn:microsoft.com/office/officeart/2005/8/layout/process5"/>
    <dgm:cxn modelId="{1F6C0F8D-3420-2442-846C-D3D8EF721E47}" type="presOf" srcId="{EC501BB0-1500-C64D-AC15-2C659601E934}" destId="{CE9F3CC9-4A9D-6342-A764-BD99A5B4F640}" srcOrd="1" destOrd="0" presId="urn:microsoft.com/office/officeart/2005/8/layout/process5"/>
    <dgm:cxn modelId="{0D9EB398-728B-6E45-9B11-653D860D93BA}" type="presOf" srcId="{A90E7285-6E78-3F46-BC33-74E149EB82DA}" destId="{0111CEA1-29C0-0140-9E4B-5529487EF2C8}" srcOrd="0" destOrd="0" presId="urn:microsoft.com/office/officeart/2005/8/layout/process5"/>
    <dgm:cxn modelId="{7C2957A2-93A2-9A40-A5C3-9B6E9203BE92}" srcId="{BC418D4C-0C26-5341-8315-19909AA2F4BF}" destId="{B6A17296-84F1-E042-82A8-4983AB08867E}" srcOrd="9" destOrd="0" parTransId="{67FB91A6-9BB9-F149-AE55-14DCC027E3A0}" sibTransId="{EC501BB0-1500-C64D-AC15-2C659601E934}"/>
    <dgm:cxn modelId="{482356A3-90E2-7B43-A32B-A3159D8E2498}" type="presOf" srcId="{D03230F1-C072-3E44-AF74-CD2F6A760ECA}" destId="{9F31B47C-3FC4-F646-BD6E-FB446848C67E}" srcOrd="1" destOrd="0" presId="urn:microsoft.com/office/officeart/2005/8/layout/process5"/>
    <dgm:cxn modelId="{8B8D1DBA-8646-6E4E-936D-032282F5B779}" type="presOf" srcId="{3ADE7DED-B743-534D-9951-15D53FB14937}" destId="{57A4BE78-274E-7A47-B201-814D5CFB9719}" srcOrd="0" destOrd="0" presId="urn:microsoft.com/office/officeart/2005/8/layout/process5"/>
    <dgm:cxn modelId="{8900FEBA-6225-5F42-834F-5F1B458D884D}" type="presOf" srcId="{A90E7285-6E78-3F46-BC33-74E149EB82DA}" destId="{23860B08-D22F-A447-8D02-7C738599E6D1}" srcOrd="1" destOrd="0" presId="urn:microsoft.com/office/officeart/2005/8/layout/process5"/>
    <dgm:cxn modelId="{C4F1F4BB-A636-544D-B00F-7772E8A25239}" type="presOf" srcId="{6437CAF1-664D-B442-A086-778FE12CA6FE}" destId="{57122FA5-8F12-504F-B6E6-9B40B3D7BC2A}" srcOrd="0" destOrd="0" presId="urn:microsoft.com/office/officeart/2005/8/layout/process5"/>
    <dgm:cxn modelId="{C104E4C1-31D3-BE46-BE99-B84AD8D6A90A}" type="presOf" srcId="{353A7192-7950-234D-B0BA-E62713ED957B}" destId="{8210268E-E2FC-8E41-9E4A-5F050E290417}" srcOrd="1" destOrd="0" presId="urn:microsoft.com/office/officeart/2005/8/layout/process5"/>
    <dgm:cxn modelId="{FA9F76C3-E6CB-A247-A242-9EC93DF7CFA4}" srcId="{BC418D4C-0C26-5341-8315-19909AA2F4BF}" destId="{1B1A4EAF-5E50-C949-B0F0-2381DDFCD54D}" srcOrd="5" destOrd="0" parTransId="{5B7F3891-ECA7-CB4F-9716-588E695874DF}" sibTransId="{353A7192-7950-234D-B0BA-E62713ED957B}"/>
    <dgm:cxn modelId="{8F80C7C5-3B0C-E44F-B754-DB7D070BC86A}" type="presOf" srcId="{E73E4E2C-96BC-BC4B-8E05-7974067B0C1F}" destId="{862E8A8D-3024-4C4E-B8F0-3AAB776959BF}" srcOrd="0" destOrd="0" presId="urn:microsoft.com/office/officeart/2005/8/layout/process5"/>
    <dgm:cxn modelId="{DD6BDFC6-D542-0943-9403-89F1FC504383}" type="presOf" srcId="{DCA037C6-011C-3A4A-A841-0330647E63F3}" destId="{9179ABA6-EB2F-E749-A43F-C4E05E4509B1}" srcOrd="0" destOrd="0" presId="urn:microsoft.com/office/officeart/2005/8/layout/process5"/>
    <dgm:cxn modelId="{2763A1CD-222B-8241-905E-C8E5310341CB}" type="presOf" srcId="{3ADE7DED-B743-534D-9951-15D53FB14937}" destId="{12AD3EBC-0B9D-2E4F-B29B-E07B69441589}" srcOrd="1" destOrd="0" presId="urn:microsoft.com/office/officeart/2005/8/layout/process5"/>
    <dgm:cxn modelId="{B7A3EACE-3CB5-3843-BA95-0341FEE484C2}" type="presOf" srcId="{A5F4BF84-26A1-EB4E-A7E5-61B94DC2F025}" destId="{856FCEC8-7037-1F44-91FD-8B0B83CDF558}" srcOrd="0" destOrd="0" presId="urn:microsoft.com/office/officeart/2005/8/layout/process5"/>
    <dgm:cxn modelId="{E22294CF-A9A9-B346-A477-9AF871EA7474}" type="presOf" srcId="{6437CAF1-664D-B442-A086-778FE12CA6FE}" destId="{242E44BD-0874-5C48-A9E9-E8674B8E283E}" srcOrd="1" destOrd="0" presId="urn:microsoft.com/office/officeart/2005/8/layout/process5"/>
    <dgm:cxn modelId="{D28648D8-0C2D-F04F-9F5D-2EDBF0CC7877}" srcId="{BC418D4C-0C26-5341-8315-19909AA2F4BF}" destId="{DCA037C6-011C-3A4A-A841-0330647E63F3}" srcOrd="2" destOrd="0" parTransId="{D0470152-5EAA-784B-B480-8B19C5730F06}" sibTransId="{306FA01B-C44C-6A43-9802-E5EA77124DA2}"/>
    <dgm:cxn modelId="{ECC737DB-99BD-BD45-91FF-AB66E606CB0A}" srcId="{BC418D4C-0C26-5341-8315-19909AA2F4BF}" destId="{2C652374-8E8D-3045-B994-30FF912BA4E5}" srcOrd="8" destOrd="0" parTransId="{E7B704B5-57CD-3B46-850A-283B10A2439F}" sibTransId="{6437CAF1-664D-B442-A086-778FE12CA6FE}"/>
    <dgm:cxn modelId="{7AAA40DB-D545-1147-9252-F21046362E42}" type="presOf" srcId="{9DFB5382-75B0-3D49-B98D-949550291CEF}" destId="{FA634478-896E-AC48-9AE0-FAE4CF37DFBD}" srcOrd="0" destOrd="0" presId="urn:microsoft.com/office/officeart/2005/8/layout/process5"/>
    <dgm:cxn modelId="{D61785E6-7B93-0343-8B81-CB9797C55FDB}" srcId="{BC418D4C-0C26-5341-8315-19909AA2F4BF}" destId="{E71EE0B5-DF27-1741-8BCC-8ABF6435DCFD}" srcOrd="1" destOrd="0" parTransId="{04D4F41A-2DB9-EA4A-8605-3579C5A9A535}" sibTransId="{A90E7285-6E78-3F46-BC33-74E149EB82DA}"/>
    <dgm:cxn modelId="{12CD4DEA-1BC7-AC40-84C1-BCEBFE231D8C}" type="presOf" srcId="{EC501BB0-1500-C64D-AC15-2C659601E934}" destId="{8F41CB03-F8D4-DB48-B553-E209FABC974F}" srcOrd="0" destOrd="0" presId="urn:microsoft.com/office/officeart/2005/8/layout/process5"/>
    <dgm:cxn modelId="{C07FBBEA-8D1E-2945-91D2-8D20EBCCF3E6}" type="presOf" srcId="{DCFF5519-01D5-ED4E-B059-7102195FC43E}" destId="{9724D83C-6237-3549-B19A-C3440BA7CC32}" srcOrd="0" destOrd="0" presId="urn:microsoft.com/office/officeart/2005/8/layout/process5"/>
    <dgm:cxn modelId="{691CFDEF-C088-B442-8C20-48CAB9CE68EC}" type="presOf" srcId="{353A7192-7950-234D-B0BA-E62713ED957B}" destId="{6DFF789F-2347-4646-84AC-29C43668A8AE}" srcOrd="0" destOrd="0" presId="urn:microsoft.com/office/officeart/2005/8/layout/process5"/>
    <dgm:cxn modelId="{63CC11F3-55D1-954D-AADD-FB0EF17EA601}" type="presOf" srcId="{BC418D4C-0C26-5341-8315-19909AA2F4BF}" destId="{8DD6DA2A-8892-8E48-A27C-BD1C6DA44C8C}" srcOrd="0" destOrd="0" presId="urn:microsoft.com/office/officeart/2005/8/layout/process5"/>
    <dgm:cxn modelId="{327F3AF9-653C-CD46-AF35-5068C755F3DF}" srcId="{BC418D4C-0C26-5341-8315-19909AA2F4BF}" destId="{ABC7AA2E-134E-C34B-A35C-2EE822FEEFC9}" srcOrd="6" destOrd="0" parTransId="{846E4121-0D62-4F4F-9E4B-706D757E8DA1}" sibTransId="{E73E4E2C-96BC-BC4B-8E05-7974067B0C1F}"/>
    <dgm:cxn modelId="{A5C437FB-F216-0B44-AA87-26CA356D4F4F}" type="presOf" srcId="{A5F4BF84-26A1-EB4E-A7E5-61B94DC2F025}" destId="{FF1F9232-A454-0642-92D3-47F1F1D282EF}" srcOrd="1" destOrd="0" presId="urn:microsoft.com/office/officeart/2005/8/layout/process5"/>
    <dgm:cxn modelId="{D481DAFB-5BEF-6849-B6A8-454F0032DCD2}" type="presOf" srcId="{1B1A4EAF-5E50-C949-B0F0-2381DDFCD54D}" destId="{45B38B33-D696-354D-83BE-2F0799E645D3}" srcOrd="0" destOrd="0" presId="urn:microsoft.com/office/officeart/2005/8/layout/process5"/>
    <dgm:cxn modelId="{87B19715-03F8-7546-A924-9B27F95D2443}" type="presParOf" srcId="{8DD6DA2A-8892-8E48-A27C-BD1C6DA44C8C}" destId="{9724D83C-6237-3549-B19A-C3440BA7CC32}" srcOrd="0" destOrd="0" presId="urn:microsoft.com/office/officeart/2005/8/layout/process5"/>
    <dgm:cxn modelId="{FA22C3BD-49B7-7848-AC52-53196D999205}" type="presParOf" srcId="{8DD6DA2A-8892-8E48-A27C-BD1C6DA44C8C}" destId="{57A4BE78-274E-7A47-B201-814D5CFB9719}" srcOrd="1" destOrd="0" presId="urn:microsoft.com/office/officeart/2005/8/layout/process5"/>
    <dgm:cxn modelId="{C6556610-C3FF-C74F-BDB9-339424239D2C}" type="presParOf" srcId="{57A4BE78-274E-7A47-B201-814D5CFB9719}" destId="{12AD3EBC-0B9D-2E4F-B29B-E07B69441589}" srcOrd="0" destOrd="0" presId="urn:microsoft.com/office/officeart/2005/8/layout/process5"/>
    <dgm:cxn modelId="{315B6BA7-23AA-EB47-BCA6-141F5042F2EB}" type="presParOf" srcId="{8DD6DA2A-8892-8E48-A27C-BD1C6DA44C8C}" destId="{0BCB3D36-B20E-5C42-B987-ECD1ED4AE476}" srcOrd="2" destOrd="0" presId="urn:microsoft.com/office/officeart/2005/8/layout/process5"/>
    <dgm:cxn modelId="{F93AADD4-0DD8-534C-8D84-905168C67180}" type="presParOf" srcId="{8DD6DA2A-8892-8E48-A27C-BD1C6DA44C8C}" destId="{0111CEA1-29C0-0140-9E4B-5529487EF2C8}" srcOrd="3" destOrd="0" presId="urn:microsoft.com/office/officeart/2005/8/layout/process5"/>
    <dgm:cxn modelId="{243FBDC4-AB81-8C47-88B2-51E020378D7F}" type="presParOf" srcId="{0111CEA1-29C0-0140-9E4B-5529487EF2C8}" destId="{23860B08-D22F-A447-8D02-7C738599E6D1}" srcOrd="0" destOrd="0" presId="urn:microsoft.com/office/officeart/2005/8/layout/process5"/>
    <dgm:cxn modelId="{3369EECA-79AB-BA41-B165-B89F9CCF37BB}" type="presParOf" srcId="{8DD6DA2A-8892-8E48-A27C-BD1C6DA44C8C}" destId="{9179ABA6-EB2F-E749-A43F-C4E05E4509B1}" srcOrd="4" destOrd="0" presId="urn:microsoft.com/office/officeart/2005/8/layout/process5"/>
    <dgm:cxn modelId="{E5EE39AA-99E6-264C-AEF9-7946087D232B}" type="presParOf" srcId="{8DD6DA2A-8892-8E48-A27C-BD1C6DA44C8C}" destId="{131E8877-F498-F14E-B268-2574A05D1CCE}" srcOrd="5" destOrd="0" presId="urn:microsoft.com/office/officeart/2005/8/layout/process5"/>
    <dgm:cxn modelId="{2BF7D71D-A6B6-1F47-86B3-9805F863C80C}" type="presParOf" srcId="{131E8877-F498-F14E-B268-2574A05D1CCE}" destId="{4C5E20C2-8A0A-A848-A584-9043B093AA26}" srcOrd="0" destOrd="0" presId="urn:microsoft.com/office/officeart/2005/8/layout/process5"/>
    <dgm:cxn modelId="{095E242E-803C-ED43-94AB-39F514B90A32}" type="presParOf" srcId="{8DD6DA2A-8892-8E48-A27C-BD1C6DA44C8C}" destId="{E8CC1527-695B-3242-AF1F-33F11D6A1C07}" srcOrd="6" destOrd="0" presId="urn:microsoft.com/office/officeart/2005/8/layout/process5"/>
    <dgm:cxn modelId="{7AEEEE27-6D0A-7A43-9A96-965DE52EBF5D}" type="presParOf" srcId="{8DD6DA2A-8892-8E48-A27C-BD1C6DA44C8C}" destId="{DD335AEC-A871-E44C-B353-1B70075A67A1}" srcOrd="7" destOrd="0" presId="urn:microsoft.com/office/officeart/2005/8/layout/process5"/>
    <dgm:cxn modelId="{C09079DA-26B9-FD4A-A7D8-9975D2EE4B80}" type="presParOf" srcId="{DD335AEC-A871-E44C-B353-1B70075A67A1}" destId="{175B4CED-2349-7B42-B52E-18A49D6A89BE}" srcOrd="0" destOrd="0" presId="urn:microsoft.com/office/officeart/2005/8/layout/process5"/>
    <dgm:cxn modelId="{D1D503B3-BA72-7042-888E-DBDF7DFDF980}" type="presParOf" srcId="{8DD6DA2A-8892-8E48-A27C-BD1C6DA44C8C}" destId="{5D9FD65B-3F7A-1944-9945-125C47C29BF6}" srcOrd="8" destOrd="0" presId="urn:microsoft.com/office/officeart/2005/8/layout/process5"/>
    <dgm:cxn modelId="{DE3DDAF1-9A22-174F-B7C6-09C725D30482}" type="presParOf" srcId="{8DD6DA2A-8892-8E48-A27C-BD1C6DA44C8C}" destId="{2A8BC060-4599-2A41-B9C7-B784CF4237DA}" srcOrd="9" destOrd="0" presId="urn:microsoft.com/office/officeart/2005/8/layout/process5"/>
    <dgm:cxn modelId="{24CBA18E-C13D-8241-92E8-D72B7B8A9335}" type="presParOf" srcId="{2A8BC060-4599-2A41-B9C7-B784CF4237DA}" destId="{9F31B47C-3FC4-F646-BD6E-FB446848C67E}" srcOrd="0" destOrd="0" presId="urn:microsoft.com/office/officeart/2005/8/layout/process5"/>
    <dgm:cxn modelId="{84DC51D6-4B2B-7D40-8B78-6309D4AE5813}" type="presParOf" srcId="{8DD6DA2A-8892-8E48-A27C-BD1C6DA44C8C}" destId="{45B38B33-D696-354D-83BE-2F0799E645D3}" srcOrd="10" destOrd="0" presId="urn:microsoft.com/office/officeart/2005/8/layout/process5"/>
    <dgm:cxn modelId="{35A4C0A0-75E7-D543-A5A9-03FEFE631A4A}" type="presParOf" srcId="{8DD6DA2A-8892-8E48-A27C-BD1C6DA44C8C}" destId="{6DFF789F-2347-4646-84AC-29C43668A8AE}" srcOrd="11" destOrd="0" presId="urn:microsoft.com/office/officeart/2005/8/layout/process5"/>
    <dgm:cxn modelId="{E0295809-492C-8148-B75A-367F239FBB48}" type="presParOf" srcId="{6DFF789F-2347-4646-84AC-29C43668A8AE}" destId="{8210268E-E2FC-8E41-9E4A-5F050E290417}" srcOrd="0" destOrd="0" presId="urn:microsoft.com/office/officeart/2005/8/layout/process5"/>
    <dgm:cxn modelId="{7E9FFCB0-73AE-2C4D-8E8F-10B3651903AC}" type="presParOf" srcId="{8DD6DA2A-8892-8E48-A27C-BD1C6DA44C8C}" destId="{872DEA6F-D4B4-E54E-89C0-4E5A61099792}" srcOrd="12" destOrd="0" presId="urn:microsoft.com/office/officeart/2005/8/layout/process5"/>
    <dgm:cxn modelId="{1AA598BD-B0FD-A74C-8262-C280B23A0DA0}" type="presParOf" srcId="{8DD6DA2A-8892-8E48-A27C-BD1C6DA44C8C}" destId="{862E8A8D-3024-4C4E-B8F0-3AAB776959BF}" srcOrd="13" destOrd="0" presId="urn:microsoft.com/office/officeart/2005/8/layout/process5"/>
    <dgm:cxn modelId="{B25A4C80-2926-EC4B-8477-9F2988A65B18}" type="presParOf" srcId="{862E8A8D-3024-4C4E-B8F0-3AAB776959BF}" destId="{04593E1D-655D-714E-A4FC-90F504868CF4}" srcOrd="0" destOrd="0" presId="urn:microsoft.com/office/officeart/2005/8/layout/process5"/>
    <dgm:cxn modelId="{AEE9F40C-CC10-2B41-9F46-63D2D5D3608C}" type="presParOf" srcId="{8DD6DA2A-8892-8E48-A27C-BD1C6DA44C8C}" destId="{70ECFFA6-71CB-6942-B267-A4A53A6663A0}" srcOrd="14" destOrd="0" presId="urn:microsoft.com/office/officeart/2005/8/layout/process5"/>
    <dgm:cxn modelId="{B1883F7B-5B34-1C4E-ABE5-357272750FFE}" type="presParOf" srcId="{8DD6DA2A-8892-8E48-A27C-BD1C6DA44C8C}" destId="{856FCEC8-7037-1F44-91FD-8B0B83CDF558}" srcOrd="15" destOrd="0" presId="urn:microsoft.com/office/officeart/2005/8/layout/process5"/>
    <dgm:cxn modelId="{B1917577-393C-114F-B00A-2BD62E2B63CA}" type="presParOf" srcId="{856FCEC8-7037-1F44-91FD-8B0B83CDF558}" destId="{FF1F9232-A454-0642-92D3-47F1F1D282EF}" srcOrd="0" destOrd="0" presId="urn:microsoft.com/office/officeart/2005/8/layout/process5"/>
    <dgm:cxn modelId="{A612FE33-06CD-C843-B654-0F091553CF74}" type="presParOf" srcId="{8DD6DA2A-8892-8E48-A27C-BD1C6DA44C8C}" destId="{AD33E7A5-0C08-BC4F-9D6A-314F98E6A838}" srcOrd="16" destOrd="0" presId="urn:microsoft.com/office/officeart/2005/8/layout/process5"/>
    <dgm:cxn modelId="{D34DFC28-9582-5440-967A-80533B2AE951}" type="presParOf" srcId="{8DD6DA2A-8892-8E48-A27C-BD1C6DA44C8C}" destId="{57122FA5-8F12-504F-B6E6-9B40B3D7BC2A}" srcOrd="17" destOrd="0" presId="urn:microsoft.com/office/officeart/2005/8/layout/process5"/>
    <dgm:cxn modelId="{22D9A7C5-8417-634D-82A2-BC9A166317DD}" type="presParOf" srcId="{57122FA5-8F12-504F-B6E6-9B40B3D7BC2A}" destId="{242E44BD-0874-5C48-A9E9-E8674B8E283E}" srcOrd="0" destOrd="0" presId="urn:microsoft.com/office/officeart/2005/8/layout/process5"/>
    <dgm:cxn modelId="{95EF7B85-9F71-F14D-A4B7-8AE601B39EF8}" type="presParOf" srcId="{8DD6DA2A-8892-8E48-A27C-BD1C6DA44C8C}" destId="{B268D9B1-5194-7541-8EEA-76DD31381A0F}" srcOrd="18" destOrd="0" presId="urn:microsoft.com/office/officeart/2005/8/layout/process5"/>
    <dgm:cxn modelId="{2C0DBFC2-B730-A740-8686-E7FCE5C075AE}" type="presParOf" srcId="{8DD6DA2A-8892-8E48-A27C-BD1C6DA44C8C}" destId="{8F41CB03-F8D4-DB48-B553-E209FABC974F}" srcOrd="19" destOrd="0" presId="urn:microsoft.com/office/officeart/2005/8/layout/process5"/>
    <dgm:cxn modelId="{68118ECE-5A2B-AB4C-A587-7A5C90FB15E1}" type="presParOf" srcId="{8F41CB03-F8D4-DB48-B553-E209FABC974F}" destId="{CE9F3CC9-4A9D-6342-A764-BD99A5B4F640}" srcOrd="0" destOrd="0" presId="urn:microsoft.com/office/officeart/2005/8/layout/process5"/>
    <dgm:cxn modelId="{D63F2904-93A3-8A46-A748-28F45A55F7A4}" type="presParOf" srcId="{8DD6DA2A-8892-8E48-A27C-BD1C6DA44C8C}" destId="{480A5098-07EE-9842-80D7-FAF96D6C9923}" srcOrd="20" destOrd="0" presId="urn:microsoft.com/office/officeart/2005/8/layout/process5"/>
    <dgm:cxn modelId="{BF1A0AAA-57D3-A746-8FFB-439DC7967AE2}" type="presParOf" srcId="{8DD6DA2A-8892-8E48-A27C-BD1C6DA44C8C}" destId="{AF75925A-B79B-1B45-82C7-339805F9DF92}" srcOrd="21" destOrd="0" presId="urn:microsoft.com/office/officeart/2005/8/layout/process5"/>
    <dgm:cxn modelId="{FC2CE2FF-FD71-4941-BE2E-581E9D23FA34}" type="presParOf" srcId="{AF75925A-B79B-1B45-82C7-339805F9DF92}" destId="{D60AF824-D433-4744-AB93-212CA12F3F51}" srcOrd="0" destOrd="0" presId="urn:microsoft.com/office/officeart/2005/8/layout/process5"/>
    <dgm:cxn modelId="{3EAEC244-28F9-7A48-9CFD-F4CBA8674908}" type="presParOf" srcId="{8DD6DA2A-8892-8E48-A27C-BD1C6DA44C8C}" destId="{FA634478-896E-AC48-9AE0-FAE4CF37DFBD}" srcOrd="2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F2E9F6-3592-48C6-9BF5-151DA7382233}">
      <dsp:nvSpPr>
        <dsp:cNvPr id="0" name=""/>
        <dsp:cNvSpPr/>
      </dsp:nvSpPr>
      <dsp:spPr>
        <a:xfrm>
          <a:off x="3178708" y="2049401"/>
          <a:ext cx="1955054" cy="195505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Associés</a:t>
          </a:r>
        </a:p>
      </dsp:txBody>
      <dsp:txXfrm>
        <a:off x="3465019" y="2335712"/>
        <a:ext cx="1382432" cy="1382432"/>
      </dsp:txXfrm>
    </dsp:sp>
    <dsp:sp modelId="{4096419E-14C8-45B9-A509-594A83CBF229}">
      <dsp:nvSpPr>
        <dsp:cNvPr id="0" name=""/>
        <dsp:cNvSpPr/>
      </dsp:nvSpPr>
      <dsp:spPr>
        <a:xfrm rot="11700000">
          <a:off x="1698253" y="2284878"/>
          <a:ext cx="1456689" cy="557190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D7C645-2902-4A1F-80BB-C18B6F278BE4}">
      <dsp:nvSpPr>
        <dsp:cNvPr id="0" name=""/>
        <dsp:cNvSpPr/>
      </dsp:nvSpPr>
      <dsp:spPr>
        <a:xfrm>
          <a:off x="794420" y="1632043"/>
          <a:ext cx="1857301" cy="14858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815" tIns="43815" rIns="43815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Juan Carlos Coyla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300" kern="1200" dirty="0"/>
        </a:p>
      </dsp:txBody>
      <dsp:txXfrm>
        <a:off x="837939" y="1675562"/>
        <a:ext cx="1770263" cy="1398803"/>
      </dsp:txXfrm>
    </dsp:sp>
    <dsp:sp modelId="{5D5ABFC7-25D3-6C42-AD11-13FAC4E4F173}">
      <dsp:nvSpPr>
        <dsp:cNvPr id="0" name=""/>
        <dsp:cNvSpPr/>
      </dsp:nvSpPr>
      <dsp:spPr>
        <a:xfrm rot="14700000">
          <a:off x="2671128" y="1125450"/>
          <a:ext cx="1456689" cy="557190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D0F6F7-C387-7C47-B949-52912A03AF9B}">
      <dsp:nvSpPr>
        <dsp:cNvPr id="0" name=""/>
        <dsp:cNvSpPr/>
      </dsp:nvSpPr>
      <dsp:spPr>
        <a:xfrm>
          <a:off x="2163010" y="1021"/>
          <a:ext cx="1857301" cy="14858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815" tIns="43815" rIns="43815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300" kern="1200" dirty="0"/>
        </a:p>
      </dsp:txBody>
      <dsp:txXfrm>
        <a:off x="2206529" y="44540"/>
        <a:ext cx="1770263" cy="1398803"/>
      </dsp:txXfrm>
    </dsp:sp>
    <dsp:sp modelId="{784C496A-EF2C-C74E-8F59-616E5B219EA0}">
      <dsp:nvSpPr>
        <dsp:cNvPr id="0" name=""/>
        <dsp:cNvSpPr/>
      </dsp:nvSpPr>
      <dsp:spPr>
        <a:xfrm rot="17700000">
          <a:off x="4184653" y="1125450"/>
          <a:ext cx="1456689" cy="557190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CFB9D8-0C34-2E41-BAD9-C6A44200A350}">
      <dsp:nvSpPr>
        <dsp:cNvPr id="0" name=""/>
        <dsp:cNvSpPr/>
      </dsp:nvSpPr>
      <dsp:spPr>
        <a:xfrm>
          <a:off x="4292159" y="1021"/>
          <a:ext cx="1857301" cy="14858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815" tIns="43815" rIns="43815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300" kern="1200" dirty="0"/>
        </a:p>
      </dsp:txBody>
      <dsp:txXfrm>
        <a:off x="4335678" y="44540"/>
        <a:ext cx="1770263" cy="1398803"/>
      </dsp:txXfrm>
    </dsp:sp>
    <dsp:sp modelId="{2462A0A1-1140-4718-BBBC-956335E8D63A}">
      <dsp:nvSpPr>
        <dsp:cNvPr id="0" name=""/>
        <dsp:cNvSpPr/>
      </dsp:nvSpPr>
      <dsp:spPr>
        <a:xfrm rot="20700000">
          <a:off x="5157529" y="2284878"/>
          <a:ext cx="1456689" cy="557190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7C289B-CB0D-4BA1-9495-8F3914904720}">
      <dsp:nvSpPr>
        <dsp:cNvPr id="0" name=""/>
        <dsp:cNvSpPr/>
      </dsp:nvSpPr>
      <dsp:spPr>
        <a:xfrm>
          <a:off x="5660749" y="1632043"/>
          <a:ext cx="1857301" cy="14858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815" tIns="43815" rIns="43815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300" kern="1200" dirty="0"/>
        </a:p>
      </dsp:txBody>
      <dsp:txXfrm>
        <a:off x="5704268" y="1675562"/>
        <a:ext cx="1770263" cy="13988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24D83C-6237-3549-B19A-C3440BA7CC32}">
      <dsp:nvSpPr>
        <dsp:cNvPr id="0" name=""/>
        <dsp:cNvSpPr/>
      </dsp:nvSpPr>
      <dsp:spPr>
        <a:xfrm>
          <a:off x="3571" y="679119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Connexion utilisateur</a:t>
          </a:r>
        </a:p>
      </dsp:txBody>
      <dsp:txXfrm>
        <a:off x="31015" y="706563"/>
        <a:ext cx="1506815" cy="882133"/>
      </dsp:txXfrm>
    </dsp:sp>
    <dsp:sp modelId="{57A4BE78-274E-7A47-B201-814D5CFB9719}">
      <dsp:nvSpPr>
        <dsp:cNvPr id="0" name=""/>
        <dsp:cNvSpPr/>
      </dsp:nvSpPr>
      <dsp:spPr>
        <a:xfrm>
          <a:off x="1702704" y="953979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>
        <a:off x="1702704" y="1031439"/>
        <a:ext cx="231757" cy="232382"/>
      </dsp:txXfrm>
    </dsp:sp>
    <dsp:sp modelId="{0BCB3D36-B20E-5C42-B987-ECD1ED4AE476}">
      <dsp:nvSpPr>
        <dsp:cNvPr id="0" name=""/>
        <dsp:cNvSpPr/>
      </dsp:nvSpPr>
      <dsp:spPr>
        <a:xfrm>
          <a:off x="2189956" y="679119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Introduire la liste des courses (scan ou à la main)</a:t>
          </a:r>
        </a:p>
      </dsp:txBody>
      <dsp:txXfrm>
        <a:off x="2217400" y="706563"/>
        <a:ext cx="1506815" cy="882133"/>
      </dsp:txXfrm>
    </dsp:sp>
    <dsp:sp modelId="{0111CEA1-29C0-0140-9E4B-5529487EF2C8}">
      <dsp:nvSpPr>
        <dsp:cNvPr id="0" name=""/>
        <dsp:cNvSpPr/>
      </dsp:nvSpPr>
      <dsp:spPr>
        <a:xfrm>
          <a:off x="3889089" y="953979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>
        <a:off x="3889089" y="1031439"/>
        <a:ext cx="231757" cy="232382"/>
      </dsp:txXfrm>
    </dsp:sp>
    <dsp:sp modelId="{9179ABA6-EB2F-E749-A43F-C4E05E4509B1}">
      <dsp:nvSpPr>
        <dsp:cNvPr id="0" name=""/>
        <dsp:cNvSpPr/>
      </dsp:nvSpPr>
      <dsp:spPr>
        <a:xfrm>
          <a:off x="4376340" y="679119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Choix du magasin</a:t>
          </a:r>
        </a:p>
      </dsp:txBody>
      <dsp:txXfrm>
        <a:off x="4403784" y="706563"/>
        <a:ext cx="1506815" cy="882133"/>
      </dsp:txXfrm>
    </dsp:sp>
    <dsp:sp modelId="{131E8877-F498-F14E-B268-2574A05D1CCE}">
      <dsp:nvSpPr>
        <dsp:cNvPr id="0" name=""/>
        <dsp:cNvSpPr/>
      </dsp:nvSpPr>
      <dsp:spPr>
        <a:xfrm>
          <a:off x="6075473" y="953979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>
        <a:off x="6075473" y="1031439"/>
        <a:ext cx="231757" cy="232382"/>
      </dsp:txXfrm>
    </dsp:sp>
    <dsp:sp modelId="{E8CC1527-695B-3242-AF1F-33F11D6A1C07}">
      <dsp:nvSpPr>
        <dsp:cNvPr id="0" name=""/>
        <dsp:cNvSpPr/>
      </dsp:nvSpPr>
      <dsp:spPr>
        <a:xfrm>
          <a:off x="6562724" y="679119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Se déplacer au magasin choisi</a:t>
          </a:r>
        </a:p>
      </dsp:txBody>
      <dsp:txXfrm>
        <a:off x="6590168" y="706563"/>
        <a:ext cx="1506815" cy="882133"/>
      </dsp:txXfrm>
    </dsp:sp>
    <dsp:sp modelId="{DD335AEC-A871-E44C-B353-1B70075A67A1}">
      <dsp:nvSpPr>
        <dsp:cNvPr id="0" name=""/>
        <dsp:cNvSpPr/>
      </dsp:nvSpPr>
      <dsp:spPr>
        <a:xfrm rot="5400000">
          <a:off x="7178036" y="1725460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 rot="-5400000">
        <a:off x="7227386" y="1753570"/>
        <a:ext cx="232382" cy="231757"/>
      </dsp:txXfrm>
    </dsp:sp>
    <dsp:sp modelId="{5D9FD65B-3F7A-1944-9945-125C47C29BF6}">
      <dsp:nvSpPr>
        <dsp:cNvPr id="0" name=""/>
        <dsp:cNvSpPr/>
      </dsp:nvSpPr>
      <dsp:spPr>
        <a:xfrm>
          <a:off x="6562724" y="2240822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Prise du chariot connecté</a:t>
          </a:r>
        </a:p>
      </dsp:txBody>
      <dsp:txXfrm>
        <a:off x="6590168" y="2268266"/>
        <a:ext cx="1506815" cy="882133"/>
      </dsp:txXfrm>
    </dsp:sp>
    <dsp:sp modelId="{2A8BC060-4599-2A41-B9C7-B784CF4237DA}">
      <dsp:nvSpPr>
        <dsp:cNvPr id="0" name=""/>
        <dsp:cNvSpPr/>
      </dsp:nvSpPr>
      <dsp:spPr>
        <a:xfrm rot="10800000">
          <a:off x="6094214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 rot="10800000">
        <a:off x="6193538" y="2593142"/>
        <a:ext cx="231757" cy="232382"/>
      </dsp:txXfrm>
    </dsp:sp>
    <dsp:sp modelId="{45B38B33-D696-354D-83BE-2F0799E645D3}">
      <dsp:nvSpPr>
        <dsp:cNvPr id="0" name=""/>
        <dsp:cNvSpPr/>
      </dsp:nvSpPr>
      <dsp:spPr>
        <a:xfrm>
          <a:off x="4376340" y="2240822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Se connecter sur la table du chariot avec un QR code</a:t>
          </a:r>
        </a:p>
      </dsp:txBody>
      <dsp:txXfrm>
        <a:off x="4403784" y="2268266"/>
        <a:ext cx="1506815" cy="882133"/>
      </dsp:txXfrm>
    </dsp:sp>
    <dsp:sp modelId="{6DFF789F-2347-4646-84AC-29C43668A8AE}">
      <dsp:nvSpPr>
        <dsp:cNvPr id="0" name=""/>
        <dsp:cNvSpPr/>
      </dsp:nvSpPr>
      <dsp:spPr>
        <a:xfrm rot="10800000">
          <a:off x="3907829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 rot="10800000">
        <a:off x="4007153" y="2593142"/>
        <a:ext cx="231757" cy="232382"/>
      </dsp:txXfrm>
    </dsp:sp>
    <dsp:sp modelId="{872DEA6F-D4B4-E54E-89C0-4E5A61099792}">
      <dsp:nvSpPr>
        <dsp:cNvPr id="0" name=""/>
        <dsp:cNvSpPr/>
      </dsp:nvSpPr>
      <dsp:spPr>
        <a:xfrm>
          <a:off x="2189956" y="2240822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Affichage de l'itinéraire optimisé sur la tablette</a:t>
          </a:r>
        </a:p>
      </dsp:txBody>
      <dsp:txXfrm>
        <a:off x="2217400" y="2268266"/>
        <a:ext cx="1506815" cy="882133"/>
      </dsp:txXfrm>
    </dsp:sp>
    <dsp:sp modelId="{862E8A8D-3024-4C4E-B8F0-3AAB776959BF}">
      <dsp:nvSpPr>
        <dsp:cNvPr id="0" name=""/>
        <dsp:cNvSpPr/>
      </dsp:nvSpPr>
      <dsp:spPr>
        <a:xfrm rot="10800000">
          <a:off x="1721445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 rot="10800000">
        <a:off x="1820769" y="2593142"/>
        <a:ext cx="231757" cy="232382"/>
      </dsp:txXfrm>
    </dsp:sp>
    <dsp:sp modelId="{70ECFFA6-71CB-6942-B267-A4A53A6663A0}">
      <dsp:nvSpPr>
        <dsp:cNvPr id="0" name=""/>
        <dsp:cNvSpPr/>
      </dsp:nvSpPr>
      <dsp:spPr>
        <a:xfrm>
          <a:off x="3571" y="2240822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Commencer son parcours/achats</a:t>
          </a:r>
        </a:p>
      </dsp:txBody>
      <dsp:txXfrm>
        <a:off x="31015" y="2268266"/>
        <a:ext cx="1506815" cy="882133"/>
      </dsp:txXfrm>
    </dsp:sp>
    <dsp:sp modelId="{856FCEC8-7037-1F44-91FD-8B0B83CDF558}">
      <dsp:nvSpPr>
        <dsp:cNvPr id="0" name=""/>
        <dsp:cNvSpPr/>
      </dsp:nvSpPr>
      <dsp:spPr>
        <a:xfrm rot="5400000">
          <a:off x="618882" y="3287163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 rot="-5400000">
        <a:off x="668232" y="3315273"/>
        <a:ext cx="232382" cy="231757"/>
      </dsp:txXfrm>
    </dsp:sp>
    <dsp:sp modelId="{AD33E7A5-0C08-BC4F-9D6A-314F98E6A838}">
      <dsp:nvSpPr>
        <dsp:cNvPr id="0" name=""/>
        <dsp:cNvSpPr/>
      </dsp:nvSpPr>
      <dsp:spPr>
        <a:xfrm>
          <a:off x="3571" y="3802525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Mettre les articles dans le chariot qui scan les produits</a:t>
          </a:r>
        </a:p>
      </dsp:txBody>
      <dsp:txXfrm>
        <a:off x="31015" y="3829969"/>
        <a:ext cx="1506815" cy="882133"/>
      </dsp:txXfrm>
    </dsp:sp>
    <dsp:sp modelId="{57122FA5-8F12-504F-B6E6-9B40B3D7BC2A}">
      <dsp:nvSpPr>
        <dsp:cNvPr id="0" name=""/>
        <dsp:cNvSpPr/>
      </dsp:nvSpPr>
      <dsp:spPr>
        <a:xfrm>
          <a:off x="1702704" y="4077385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>
        <a:off x="1702704" y="4154845"/>
        <a:ext cx="231757" cy="232382"/>
      </dsp:txXfrm>
    </dsp:sp>
    <dsp:sp modelId="{B268D9B1-5194-7541-8EEA-76DD31381A0F}">
      <dsp:nvSpPr>
        <dsp:cNvPr id="0" name=""/>
        <dsp:cNvSpPr/>
      </dsp:nvSpPr>
      <dsp:spPr>
        <a:xfrm>
          <a:off x="2189956" y="3802525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On se dirige vers une caisse automatique pour payer</a:t>
          </a:r>
        </a:p>
      </dsp:txBody>
      <dsp:txXfrm>
        <a:off x="2217400" y="3829969"/>
        <a:ext cx="1506815" cy="882133"/>
      </dsp:txXfrm>
    </dsp:sp>
    <dsp:sp modelId="{8F41CB03-F8D4-DB48-B553-E209FABC974F}">
      <dsp:nvSpPr>
        <dsp:cNvPr id="0" name=""/>
        <dsp:cNvSpPr/>
      </dsp:nvSpPr>
      <dsp:spPr>
        <a:xfrm>
          <a:off x="3889089" y="4077385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>
        <a:off x="3889089" y="4154845"/>
        <a:ext cx="231757" cy="232382"/>
      </dsp:txXfrm>
    </dsp:sp>
    <dsp:sp modelId="{480A5098-07EE-9842-80D7-FAF96D6C9923}">
      <dsp:nvSpPr>
        <dsp:cNvPr id="0" name=""/>
        <dsp:cNvSpPr/>
      </dsp:nvSpPr>
      <dsp:spPr>
        <a:xfrm>
          <a:off x="4376340" y="3802525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Paiement</a:t>
          </a:r>
        </a:p>
      </dsp:txBody>
      <dsp:txXfrm>
        <a:off x="4403784" y="3829969"/>
        <a:ext cx="1506815" cy="882133"/>
      </dsp:txXfrm>
    </dsp:sp>
    <dsp:sp modelId="{AF75925A-B79B-1B45-82C7-339805F9DF92}">
      <dsp:nvSpPr>
        <dsp:cNvPr id="0" name=""/>
        <dsp:cNvSpPr/>
      </dsp:nvSpPr>
      <dsp:spPr>
        <a:xfrm>
          <a:off x="6075473" y="4077385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100" kern="1200"/>
        </a:p>
      </dsp:txBody>
      <dsp:txXfrm>
        <a:off x="6075473" y="4154845"/>
        <a:ext cx="231757" cy="232382"/>
      </dsp:txXfrm>
    </dsp:sp>
    <dsp:sp modelId="{FA634478-896E-AC48-9AE0-FAE4CF37DFBD}">
      <dsp:nvSpPr>
        <dsp:cNvPr id="0" name=""/>
        <dsp:cNvSpPr/>
      </dsp:nvSpPr>
      <dsp:spPr>
        <a:xfrm>
          <a:off x="6562724" y="3802525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Quitter le magasin</a:t>
          </a:r>
        </a:p>
      </dsp:txBody>
      <dsp:txXfrm>
        <a:off x="6590168" y="3829969"/>
        <a:ext cx="1506815" cy="8821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8/6/19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8/6/19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sz="1200" b="0" i="1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7FB667E1-E601-4AAF-B95C-B25720D70A60}" type="slidenum">
              <a:rPr lang="en-US" sz="1200" b="0" i="0">
                <a:latin typeface="Corbel"/>
                <a:ea typeface="+mn-ea"/>
                <a:cs typeface="+mn-cs"/>
              </a:rPr>
              <a:t>2</a:t>
            </a:fld>
            <a:endParaRPr lang="en-US" sz="1200" b="0" i="0"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9310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>
              <a:buNone/>
            </a:pPr>
            <a:r>
              <a:rPr lang="en-US" sz="1200" b="0" i="0">
                <a:solidFill>
                  <a:srgbClr val="363D3D"/>
                </a:solidFill>
                <a:latin typeface="Corbel"/>
                <a:ea typeface="+mn-ea"/>
                <a:cs typeface="+mn-cs"/>
              </a:rPr>
              <a:t>Plusieurs diapositives sont peut-être nécessaires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7FB667E1-E601-4AAF-B95C-B25720D70A60}" type="slidenum">
              <a:rPr lang="en-US" sz="1200" b="0" i="0">
                <a:latin typeface="Corbel"/>
                <a:ea typeface="+mn-ea"/>
                <a:cs typeface="+mn-cs"/>
              </a:rPr>
              <a:t>11</a:t>
            </a:fld>
            <a:endParaRPr lang="en-US" sz="1200" b="0" i="0"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5826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Echanger</a:t>
            </a:r>
            <a:r>
              <a:rPr lang="fr-FR" baseline="0" dirty="0"/>
              <a:t>, Partager, Découvrir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5855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239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3970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2206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7375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3692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8/6/19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6949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8/6/19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91792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586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110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592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873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7D43D-6574-4C7B-808D-C6C12215A4D4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CE5F2-81AA-4605-B028-6FBA391056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958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t>8/6/19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7938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9729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8/6/19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948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894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603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E583DDF-CA54-461A-A486-592D2374C532}" type="datetimeFigureOut">
              <a:rPr lang="en-US" smtClean="0"/>
              <a:pPr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D9AD5-F248-4919-864A-CFD76CC027D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04306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tiff"/><Relationship Id="rId4" Type="http://schemas.openxmlformats.org/officeDocument/2006/relationships/image" Target="../media/image10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noProof="1"/>
              <a:t>Business plan </a:t>
            </a:r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fr-FR" noProof="1"/>
          </a:p>
        </p:txBody>
      </p:sp>
    </p:spTree>
    <p:extLst>
      <p:ext uri="{BB962C8B-B14F-4D97-AF65-F5344CB8AC3E}">
        <p14:creationId xmlns:p14="http://schemas.microsoft.com/office/powerpoint/2010/main" val="279880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B092A6-2927-644A-8013-700E2144E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B1FD968-9099-B34A-91DB-E488AF7218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073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41120" y="404664"/>
            <a:ext cx="9579416" cy="1296120"/>
          </a:xfrm>
        </p:spPr>
        <p:txBody>
          <a:bodyPr>
            <a:normAutofit/>
          </a:bodyPr>
          <a:lstStyle/>
          <a:p>
            <a:pPr algn="ctr"/>
            <a:r>
              <a:rPr lang="fr-FR" sz="4400" noProof="1"/>
              <a:t>Membres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843344632"/>
              </p:ext>
            </p:extLst>
          </p:nvPr>
        </p:nvGraphicFramePr>
        <p:xfrm>
          <a:off x="2032000" y="2132856"/>
          <a:ext cx="8312472" cy="40054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76639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41120" y="332656"/>
            <a:ext cx="9509760" cy="1233424"/>
          </a:xfrm>
        </p:spPr>
        <p:txBody>
          <a:bodyPr>
            <a:normAutofit/>
          </a:bodyPr>
          <a:lstStyle/>
          <a:p>
            <a:r>
              <a:rPr lang="fr-FR" sz="4400" dirty="0"/>
              <a:t>Activité principale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Prestations de </a:t>
            </a:r>
            <a:r>
              <a:rPr lang="fr-FR" b="1" dirty="0"/>
              <a:t>services informatiques - produits technologiques</a:t>
            </a:r>
          </a:p>
        </p:txBody>
      </p:sp>
    </p:spTree>
    <p:extLst>
      <p:ext uri="{BB962C8B-B14F-4D97-AF65-F5344CB8AC3E}">
        <p14:creationId xmlns:p14="http://schemas.microsoft.com/office/powerpoint/2010/main" val="43362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Nom du produit</a:t>
            </a:r>
          </a:p>
        </p:txBody>
      </p:sp>
    </p:spTree>
    <p:extLst>
      <p:ext uri="{BB962C8B-B14F-4D97-AF65-F5344CB8AC3E}">
        <p14:creationId xmlns:p14="http://schemas.microsoft.com/office/powerpoint/2010/main" val="1927084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400" dirty="0"/>
              <a:t>Principe </a:t>
            </a:r>
          </a:p>
        </p:txBody>
      </p:sp>
    </p:spTree>
    <p:extLst>
      <p:ext uri="{BB962C8B-B14F-4D97-AF65-F5344CB8AC3E}">
        <p14:creationId xmlns:p14="http://schemas.microsoft.com/office/powerpoint/2010/main" val="2031858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5360" y="685800"/>
            <a:ext cx="4248472" cy="1990725"/>
          </a:xfrm>
        </p:spPr>
        <p:txBody>
          <a:bodyPr>
            <a:normAutofit/>
          </a:bodyPr>
          <a:lstStyle/>
          <a:p>
            <a:r>
              <a:rPr lang="fr-FR" sz="4400" dirty="0"/>
              <a:t>Fonctionnalités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03912" y="980728"/>
            <a:ext cx="6370320" cy="4543400"/>
          </a:xfrm>
        </p:spPr>
        <p:txBody>
          <a:bodyPr>
            <a:normAutofit lnSpcReduction="10000"/>
          </a:bodyPr>
          <a:lstStyle/>
          <a:p>
            <a:pPr marL="45720" indent="0">
              <a:buNone/>
            </a:pPr>
            <a:endParaRPr lang="fr-FR" sz="2800" b="1" dirty="0">
              <a:solidFill>
                <a:srgbClr val="00B05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fr-FR" sz="2400" dirty="0"/>
              <a:t>Scan de la liste des courses (numérisation)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2400" dirty="0"/>
              <a:t>Affichage d’un parcours optimisé dans le magasin (tablette)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2400" dirty="0"/>
              <a:t>Scan des produits pris directement dans le chariots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2400" dirty="0"/>
              <a:t>Affichage du prix total des achats pendant les courses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fr-FR" sz="2400" dirty="0"/>
              <a:t>Visualiser les promotions sur le plan (tablette)</a:t>
            </a:r>
          </a:p>
        </p:txBody>
      </p:sp>
    </p:spTree>
    <p:extLst>
      <p:ext uri="{BB962C8B-B14F-4D97-AF65-F5344CB8AC3E}">
        <p14:creationId xmlns:p14="http://schemas.microsoft.com/office/powerpoint/2010/main" val="1293692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5360" y="685800"/>
            <a:ext cx="4248472" cy="1990725"/>
          </a:xfrm>
        </p:spPr>
        <p:txBody>
          <a:bodyPr>
            <a:normAutofit/>
          </a:bodyPr>
          <a:lstStyle/>
          <a:p>
            <a:r>
              <a:rPr lang="fr-FR" sz="4400" dirty="0"/>
              <a:t>Description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BEC3EDC-23D6-F543-B29B-ECDC145DA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568" y="3320988"/>
            <a:ext cx="1152128" cy="115212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1D9275A-1F8E-E341-BBC2-8BBD6C2C8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1389126"/>
            <a:ext cx="1944216" cy="194421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B7600A8-C81D-0247-9F27-E2BD98F056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148" y="4499412"/>
            <a:ext cx="1152128" cy="1152128"/>
          </a:xfrm>
          <a:prstGeom prst="rect">
            <a:avLst/>
          </a:prstGeom>
        </p:spPr>
      </p:pic>
      <p:sp>
        <p:nvSpPr>
          <p:cNvPr id="9" name="Plus 8">
            <a:extLst>
              <a:ext uri="{FF2B5EF4-FFF2-40B4-BE49-F238E27FC236}">
                <a16:creationId xmlns:a16="http://schemas.microsoft.com/office/drawing/2014/main" id="{07BB9CD0-1250-D940-8193-20472E0075A9}"/>
              </a:ext>
            </a:extLst>
          </p:cNvPr>
          <p:cNvSpPr/>
          <p:nvPr/>
        </p:nvSpPr>
        <p:spPr>
          <a:xfrm>
            <a:off x="7752184" y="3717032"/>
            <a:ext cx="504056" cy="504056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65B144C-0E11-F440-AA6E-42AFB3AB12E0}"/>
              </a:ext>
            </a:extLst>
          </p:cNvPr>
          <p:cNvSpPr txBox="1"/>
          <p:nvPr/>
        </p:nvSpPr>
        <p:spPr>
          <a:xfrm>
            <a:off x="1343472" y="4706268"/>
            <a:ext cx="35971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Connexion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Scan de la liste (papier)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Affichage des magasins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- Affichage de prix, disponibilités, promos 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E205437-F9DA-8344-BA8B-E15F43E3CB16}"/>
              </a:ext>
            </a:extLst>
          </p:cNvPr>
          <p:cNvSpPr txBox="1"/>
          <p:nvPr/>
        </p:nvSpPr>
        <p:spPr>
          <a:xfrm>
            <a:off x="8112224" y="188797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Affichage du plan</a:t>
            </a:r>
          </a:p>
          <a:p>
            <a:pPr marL="285750" indent="-285750">
              <a:buFontTx/>
              <a:buChar char="-"/>
            </a:pPr>
            <a:r>
              <a:rPr lang="fr-FR" dirty="0"/>
              <a:t>Affichage des articles/prix pris </a:t>
            </a:r>
            <a:br>
              <a:rPr lang="fr-FR" dirty="0"/>
            </a:br>
            <a:r>
              <a:rPr lang="fr-FR" dirty="0"/>
              <a:t>pendant le parcours</a:t>
            </a:r>
          </a:p>
          <a:p>
            <a:pPr marL="285750" indent="-285750">
              <a:buFontTx/>
              <a:buChar char="-"/>
            </a:pPr>
            <a:r>
              <a:rPr lang="fr-FR" dirty="0"/>
              <a:t>Affichage des promis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BE6502D-CE33-CA46-B892-F296D59AD917}"/>
              </a:ext>
            </a:extLst>
          </p:cNvPr>
          <p:cNvSpPr txBox="1"/>
          <p:nvPr/>
        </p:nvSpPr>
        <p:spPr>
          <a:xfrm>
            <a:off x="8608115" y="4429145"/>
            <a:ext cx="29450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Support de la tablette</a:t>
            </a:r>
          </a:p>
          <a:p>
            <a:pPr marL="285750" indent="-285750">
              <a:buFontTx/>
              <a:buChar char="-"/>
            </a:pPr>
            <a:r>
              <a:rPr lang="fr-FR" dirty="0"/>
              <a:t>Scanner des produits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4328D675-310E-8946-81FE-EEDF11EFE10D}"/>
              </a:ext>
            </a:extLst>
          </p:cNvPr>
          <p:cNvCxnSpPr>
            <a:cxnSpLocks/>
          </p:cNvCxnSpPr>
          <p:nvPr/>
        </p:nvCxnSpPr>
        <p:spPr>
          <a:xfrm flipV="1">
            <a:off x="4223792" y="2588821"/>
            <a:ext cx="2808312" cy="1632267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76799F76-D8A4-684F-880F-857115196B1F}"/>
              </a:ext>
            </a:extLst>
          </p:cNvPr>
          <p:cNvSpPr txBox="1"/>
          <p:nvPr/>
        </p:nvSpPr>
        <p:spPr>
          <a:xfrm>
            <a:off x="5189517" y="2588821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QR Code </a:t>
            </a:r>
          </a:p>
        </p:txBody>
      </p:sp>
    </p:spTree>
    <p:extLst>
      <p:ext uri="{BB962C8B-B14F-4D97-AF65-F5344CB8AC3E}">
        <p14:creationId xmlns:p14="http://schemas.microsoft.com/office/powerpoint/2010/main" val="296306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EDE34B37-5D6F-3345-84AD-68CF2DE4B5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055697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8160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400" dirty="0"/>
              <a:t>Cible utilisateurs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341120" y="2132856"/>
            <a:ext cx="9509760" cy="3896723"/>
          </a:xfrm>
        </p:spPr>
        <p:txBody>
          <a:bodyPr>
            <a:normAutofit/>
          </a:bodyPr>
          <a:lstStyle/>
          <a:p>
            <a:r>
              <a:rPr lang="fr-FR" sz="2400" dirty="0">
                <a:solidFill>
                  <a:schemeClr val="accent5">
                    <a:lumMod val="75000"/>
                  </a:schemeClr>
                </a:solidFill>
              </a:rPr>
              <a:t>Clients qui vont au magasin pour faire leurs courses</a:t>
            </a:r>
          </a:p>
          <a:p>
            <a:r>
              <a:rPr lang="fr-FR" sz="2400" dirty="0">
                <a:solidFill>
                  <a:schemeClr val="accent5">
                    <a:lumMod val="75000"/>
                  </a:schemeClr>
                </a:solidFill>
              </a:rPr>
              <a:t>Client pressés</a:t>
            </a:r>
          </a:p>
          <a:p>
            <a:r>
              <a:rPr lang="fr-FR" sz="2400" dirty="0">
                <a:solidFill>
                  <a:schemeClr val="accent5">
                    <a:lumMod val="75000"/>
                  </a:schemeClr>
                </a:solidFill>
              </a:rPr>
              <a:t>Client qui possèdent un smartphone</a:t>
            </a:r>
          </a:p>
          <a:p>
            <a:endParaRPr lang="fr-FR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634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60412" y="980728"/>
            <a:ext cx="3200400" cy="1990725"/>
          </a:xfrm>
        </p:spPr>
        <p:txBody>
          <a:bodyPr>
            <a:normAutofit/>
          </a:bodyPr>
          <a:lstStyle/>
          <a:p>
            <a:r>
              <a:rPr lang="fr-FR" sz="4400" dirty="0"/>
              <a:t>Avantages utilisateur</a:t>
            </a:r>
            <a:endParaRPr lang="fr-FR" sz="4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15623" y="875093"/>
            <a:ext cx="5917684" cy="432048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fr-FR" sz="2400" b="1" dirty="0">
                <a:solidFill>
                  <a:srgbClr val="00B050"/>
                </a:solidFill>
              </a:rPr>
              <a:t>Faire les courses en optimisant le temps:</a:t>
            </a:r>
          </a:p>
          <a:p>
            <a:r>
              <a:rPr lang="fr-FR" dirty="0"/>
              <a:t>Parcours optimisé selon sa liste de courses</a:t>
            </a:r>
          </a:p>
          <a:p>
            <a:r>
              <a:rPr lang="fr-FR" dirty="0"/>
              <a:t>Suppression du scan de chaque produit en caisse</a:t>
            </a:r>
          </a:p>
          <a:p>
            <a:r>
              <a:rPr lang="fr-FR" dirty="0"/>
              <a:t>Enlever/Reprendre les produits sur un tapis</a:t>
            </a:r>
          </a:p>
          <a:p>
            <a:r>
              <a:rPr lang="fr-FR" dirty="0"/>
              <a:t>Vérification du prix des articles sans repasser par le rayon</a:t>
            </a:r>
          </a:p>
          <a:p>
            <a:pPr marL="45720" indent="0">
              <a:buNone/>
            </a:pP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502EBCC6-D88D-3B4E-A5F7-B1587DBF8C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B9853208-720C-7746-9DA8-CEEABE5243D7}"/>
              </a:ext>
            </a:extLst>
          </p:cNvPr>
          <p:cNvSpPr txBox="1">
            <a:spLocks/>
          </p:cNvSpPr>
          <p:nvPr/>
        </p:nvSpPr>
        <p:spPr>
          <a:xfrm>
            <a:off x="5315623" y="3567023"/>
            <a:ext cx="5917684" cy="302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2"/>
              </a:buClr>
              <a:buSzPct val="80000"/>
              <a:buFont typeface="Wingdings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buSzPct val="80000"/>
              <a:buFont typeface="Wingdings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80000"/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80000"/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Wingdings" pitchFamily="2" charset="2"/>
              <a:buChar char="§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Wingdings" pitchFamily="2" charset="2"/>
              <a:buChar char="§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Wingdings" pitchFamily="2" charset="2"/>
              <a:buChar char="§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pitchFamily="2" charset="2"/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31594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6000" noProof="1">
                <a:solidFill>
                  <a:schemeClr val="accent2">
                    <a:lumMod val="60000"/>
                    <a:lumOff val="40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Entreprise</a:t>
            </a:r>
            <a:endParaRPr lang="fr-FR" sz="2400" i="1" noProof="1"/>
          </a:p>
        </p:txBody>
      </p:sp>
    </p:spTree>
    <p:extLst>
      <p:ext uri="{BB962C8B-B14F-4D97-AF65-F5344CB8AC3E}">
        <p14:creationId xmlns:p14="http://schemas.microsoft.com/office/powerpoint/2010/main" val="333281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60412" y="980728"/>
            <a:ext cx="3200400" cy="1990725"/>
          </a:xfrm>
        </p:spPr>
        <p:txBody>
          <a:bodyPr>
            <a:normAutofit/>
          </a:bodyPr>
          <a:lstStyle/>
          <a:p>
            <a:r>
              <a:rPr lang="fr-FR" sz="4400" dirty="0"/>
              <a:t>Avantages clients</a:t>
            </a:r>
            <a:endParaRPr lang="fr-FR" sz="4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62892" y="980728"/>
            <a:ext cx="5989692" cy="4392488"/>
          </a:xfrm>
        </p:spPr>
        <p:txBody>
          <a:bodyPr/>
          <a:lstStyle/>
          <a:p>
            <a:pPr>
              <a:buFontTx/>
              <a:buChar char="-"/>
            </a:pPr>
            <a:r>
              <a:rPr lang="fr-FR" b="1" dirty="0">
                <a:solidFill>
                  <a:srgbClr val="00B050"/>
                </a:solidFill>
              </a:rPr>
              <a:t>Fidélisation</a:t>
            </a:r>
            <a:r>
              <a:rPr lang="fr-FR" dirty="0"/>
              <a:t> des utilisateurs qui préfèrent gagner du temps plutôt que d’économiser</a:t>
            </a:r>
          </a:p>
          <a:p>
            <a:pPr>
              <a:buFontTx/>
              <a:buChar char="-"/>
            </a:pPr>
            <a:r>
              <a:rPr lang="fr-FR" dirty="0"/>
              <a:t>Pousser le consommateur à </a:t>
            </a:r>
            <a:r>
              <a:rPr lang="fr-FR" b="1" dirty="0"/>
              <a:t>des </a:t>
            </a:r>
            <a:r>
              <a:rPr lang="fr-FR" b="1" dirty="0">
                <a:solidFill>
                  <a:srgbClr val="00B050"/>
                </a:solidFill>
              </a:rPr>
              <a:t>achats supplémentaires </a:t>
            </a:r>
            <a:r>
              <a:rPr lang="fr-FR" b="1" dirty="0"/>
              <a:t> </a:t>
            </a:r>
            <a:r>
              <a:rPr lang="fr-FR" dirty="0"/>
              <a:t>via les promotions (tablette)</a:t>
            </a:r>
          </a:p>
          <a:p>
            <a:pPr>
              <a:buFontTx/>
              <a:buChar char="-"/>
            </a:pPr>
            <a:r>
              <a:rPr lang="fr-FR" dirty="0"/>
              <a:t>Améliorer la </a:t>
            </a:r>
            <a:r>
              <a:rPr lang="fr-FR" b="1" dirty="0">
                <a:solidFill>
                  <a:srgbClr val="00B050"/>
                </a:solidFill>
              </a:rPr>
              <a:t>fluidité </a:t>
            </a:r>
            <a:r>
              <a:rPr lang="fr-FR" dirty="0"/>
              <a:t>de consommateurs dans le magasin</a:t>
            </a:r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9A43A075-6A0B-5D4D-A22D-92192C39B33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598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60412" y="908720"/>
            <a:ext cx="3200400" cy="1990725"/>
          </a:xfrm>
        </p:spPr>
        <p:txBody>
          <a:bodyPr>
            <a:normAutofit/>
          </a:bodyPr>
          <a:lstStyle/>
          <a:p>
            <a:r>
              <a:rPr lang="fr-FR" sz="4400" dirty="0"/>
              <a:t>Offre Business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62892" y="1196752"/>
            <a:ext cx="6370320" cy="4975448"/>
          </a:xfrm>
        </p:spPr>
        <p:txBody>
          <a:bodyPr/>
          <a:lstStyle/>
          <a:p>
            <a:r>
              <a:rPr lang="fr-FR" dirty="0">
                <a:solidFill>
                  <a:srgbClr val="FF0000"/>
                </a:solidFill>
              </a:rPr>
              <a:t>9.99 €/semaine</a:t>
            </a:r>
          </a:p>
          <a:p>
            <a:r>
              <a:rPr lang="fr-FR" dirty="0">
                <a:solidFill>
                  <a:srgbClr val="FF0000"/>
                </a:solidFill>
              </a:rPr>
              <a:t>29.99 €/mois </a:t>
            </a:r>
          </a:p>
          <a:p>
            <a:r>
              <a:rPr lang="fr-FR" dirty="0">
                <a:solidFill>
                  <a:srgbClr val="FF0000"/>
                </a:solidFill>
              </a:rPr>
              <a:t>79.99  €/an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74421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Etude de marché 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Analyse</a:t>
            </a:r>
          </a:p>
        </p:txBody>
      </p:sp>
    </p:spTree>
    <p:extLst>
      <p:ext uri="{BB962C8B-B14F-4D97-AF65-F5344CB8AC3E}">
        <p14:creationId xmlns:p14="http://schemas.microsoft.com/office/powerpoint/2010/main" val="311297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Définition du marché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Concurrents - Fournisseurs</a:t>
            </a:r>
          </a:p>
        </p:txBody>
      </p:sp>
    </p:spTree>
    <p:extLst>
      <p:ext uri="{BB962C8B-B14F-4D97-AF65-F5344CB8AC3E}">
        <p14:creationId xmlns:p14="http://schemas.microsoft.com/office/powerpoint/2010/main" val="46341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F1A2FE81-5C67-E24A-A6DD-24316D904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0148" y="1302469"/>
            <a:ext cx="752451" cy="75245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D808C75-966F-8040-BC73-1F834AD02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3200" y="686769"/>
            <a:ext cx="465100" cy="4651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70B8EFCE-714D-214E-885D-0CAA0C2EA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0148" y="3213076"/>
            <a:ext cx="752451" cy="75245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FA7BEBA-E12D-0A4D-BB67-54CDEC475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3200" y="2597376"/>
            <a:ext cx="465100" cy="4651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D66B94F0-7FF1-0C4D-AB3B-43EB47DE1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3229" y="5018521"/>
            <a:ext cx="752451" cy="75245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36C96FBB-68C8-7D4A-AB44-4453E6987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6281" y="4402821"/>
            <a:ext cx="465100" cy="465100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55226F4A-0C46-8546-87A5-DF542736DCC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32104" y="1362090"/>
            <a:ext cx="1063650" cy="707528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469426AB-B859-124B-9FCB-C20C4BE6091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32104" y="3272697"/>
            <a:ext cx="1063650" cy="707528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CA5D4135-CCA5-4347-98B7-A9C40E65B9B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32104" y="5097412"/>
            <a:ext cx="1063650" cy="707528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FBA132F6-D655-CF45-B1E2-D3C606702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322" y="3272697"/>
            <a:ext cx="1063650" cy="707528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6AE9954F-0D0D-6241-BA83-71774070D9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5520" y="3068960"/>
            <a:ext cx="1387872" cy="1387872"/>
          </a:xfrm>
          <a:prstGeom prst="rect">
            <a:avLst/>
          </a:prstGeom>
        </p:spPr>
      </p:pic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E0CE00F2-1B22-B141-863E-6E99DE6854C6}"/>
              </a:ext>
            </a:extLst>
          </p:cNvPr>
          <p:cNvCxnSpPr/>
          <p:nvPr/>
        </p:nvCxnSpPr>
        <p:spPr>
          <a:xfrm flipV="1">
            <a:off x="5802464" y="2227325"/>
            <a:ext cx="1080120" cy="849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9F096940-A647-7646-94D2-CD5E43E16528}"/>
              </a:ext>
            </a:extLst>
          </p:cNvPr>
          <p:cNvCxnSpPr>
            <a:cxnSpLocks/>
          </p:cNvCxnSpPr>
          <p:nvPr/>
        </p:nvCxnSpPr>
        <p:spPr>
          <a:xfrm flipV="1">
            <a:off x="5836978" y="3697621"/>
            <a:ext cx="10456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9DEFCA46-B223-D546-845C-11E5FFA61CFA}"/>
              </a:ext>
            </a:extLst>
          </p:cNvPr>
          <p:cNvCxnSpPr>
            <a:cxnSpLocks/>
          </p:cNvCxnSpPr>
          <p:nvPr/>
        </p:nvCxnSpPr>
        <p:spPr>
          <a:xfrm>
            <a:off x="5802464" y="4349926"/>
            <a:ext cx="1045606" cy="779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319AA346-FDCC-8942-A2B9-B6A383879BAC}"/>
              </a:ext>
            </a:extLst>
          </p:cNvPr>
          <p:cNvCxnSpPr>
            <a:cxnSpLocks/>
          </p:cNvCxnSpPr>
          <p:nvPr/>
        </p:nvCxnSpPr>
        <p:spPr>
          <a:xfrm>
            <a:off x="8256240" y="1693393"/>
            <a:ext cx="718498" cy="1"/>
          </a:xfrm>
          <a:prstGeom prst="straightConnector1">
            <a:avLst/>
          </a:prstGeom>
          <a:ln w="28575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57569D49-0A44-8543-B9E3-36F9B5FEC123}"/>
              </a:ext>
            </a:extLst>
          </p:cNvPr>
          <p:cNvCxnSpPr>
            <a:cxnSpLocks/>
          </p:cNvCxnSpPr>
          <p:nvPr/>
        </p:nvCxnSpPr>
        <p:spPr>
          <a:xfrm>
            <a:off x="8245274" y="3604000"/>
            <a:ext cx="729464" cy="1"/>
          </a:xfrm>
          <a:prstGeom prst="straightConnector1">
            <a:avLst/>
          </a:prstGeom>
          <a:ln w="28575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90BF32A7-DCE2-9C40-82E6-8D82EBF1163A}"/>
              </a:ext>
            </a:extLst>
          </p:cNvPr>
          <p:cNvCxnSpPr>
            <a:cxnSpLocks/>
          </p:cNvCxnSpPr>
          <p:nvPr/>
        </p:nvCxnSpPr>
        <p:spPr>
          <a:xfrm>
            <a:off x="8279788" y="5372285"/>
            <a:ext cx="694950" cy="1"/>
          </a:xfrm>
          <a:prstGeom prst="straightConnector1">
            <a:avLst/>
          </a:prstGeom>
          <a:ln w="28575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8C054958-FA1D-D04D-A715-D83CF648D9FC}"/>
              </a:ext>
            </a:extLst>
          </p:cNvPr>
          <p:cNvCxnSpPr>
            <a:cxnSpLocks/>
          </p:cNvCxnSpPr>
          <p:nvPr/>
        </p:nvCxnSpPr>
        <p:spPr>
          <a:xfrm flipV="1">
            <a:off x="3369497" y="3762896"/>
            <a:ext cx="983305" cy="25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Image 41">
            <a:extLst>
              <a:ext uri="{FF2B5EF4-FFF2-40B4-BE49-F238E27FC236}">
                <a16:creationId xmlns:a16="http://schemas.microsoft.com/office/drawing/2014/main" id="{4805C34E-042A-4A4F-850B-B7709716355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971990" y="4041389"/>
            <a:ext cx="593982" cy="59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137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779140" y="685800"/>
            <a:ext cx="3588668" cy="1990725"/>
          </a:xfrm>
        </p:spPr>
        <p:txBody>
          <a:bodyPr>
            <a:normAutofit/>
          </a:bodyPr>
          <a:lstStyle/>
          <a:p>
            <a:r>
              <a:rPr lang="fr-FR" sz="4400" dirty="0">
                <a:solidFill>
                  <a:srgbClr val="FF0000"/>
                </a:solidFill>
              </a:rPr>
              <a:t>Concurrents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5362892" y="1484784"/>
            <a:ext cx="6370320" cy="4687416"/>
          </a:xfr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563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400" dirty="0"/>
              <a:t>Concurrents – </a:t>
            </a:r>
            <a:r>
              <a:rPr lang="fr-FR" sz="4400" dirty="0">
                <a:solidFill>
                  <a:schemeClr val="accent5">
                    <a:lumMod val="75000"/>
                  </a:schemeClr>
                </a:solidFill>
              </a:rPr>
              <a:t>Waberly Labs 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Société Américaine</a:t>
            </a:r>
          </a:p>
          <a:p>
            <a:r>
              <a:rPr lang="fr-FR" dirty="0"/>
              <a:t>Produit : Pilot</a:t>
            </a:r>
          </a:p>
          <a:p>
            <a:r>
              <a:rPr lang="fr-FR" dirty="0"/>
              <a:t>Non distribué pour le moment</a:t>
            </a:r>
          </a:p>
          <a:p>
            <a:r>
              <a:rPr lang="fr-FR" dirty="0"/>
              <a:t>300 dollars en magasin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1392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60412" y="908720"/>
            <a:ext cx="3515512" cy="1999869"/>
          </a:xfrm>
        </p:spPr>
        <p:txBody>
          <a:bodyPr>
            <a:normAutofit/>
          </a:bodyPr>
          <a:lstStyle/>
          <a:p>
            <a:r>
              <a:rPr lang="fr-FR" sz="4400" dirty="0"/>
              <a:t>Fournisseurs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362892" y="685800"/>
            <a:ext cx="6370320" cy="2222789"/>
          </a:xfrm>
        </p:spPr>
        <p:txBody>
          <a:bodyPr/>
          <a:lstStyle/>
          <a:p>
            <a:r>
              <a:rPr lang="fr-FR" dirty="0">
                <a:solidFill>
                  <a:schemeClr val="accent5">
                    <a:lumMod val="75000"/>
                  </a:schemeClr>
                </a:solidFill>
              </a:rPr>
              <a:t>IBM Watson </a:t>
            </a:r>
          </a:p>
          <a:p>
            <a:r>
              <a:rPr lang="fr-FR" dirty="0">
                <a:solidFill>
                  <a:schemeClr val="accent5">
                    <a:lumMod val="75000"/>
                  </a:schemeClr>
                </a:solidFill>
              </a:rPr>
              <a:t>Google Translate</a:t>
            </a:r>
          </a:p>
          <a:p>
            <a:r>
              <a:rPr lang="fr-FR" dirty="0"/>
              <a:t>Amazon – Alexa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5388388" y="3717032"/>
            <a:ext cx="6370320" cy="2222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2"/>
              </a:buClr>
              <a:buSzPct val="80000"/>
              <a:buFont typeface="Wingdings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buSzPct val="80000"/>
              <a:buFont typeface="Wingdings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80000"/>
              <a:buFont typeface="Wingdings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80000"/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80000"/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Wingdings" pitchFamily="2" charset="2"/>
              <a:buChar char="§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Wingdings" pitchFamily="2" charset="2"/>
              <a:buChar char="§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Wingdings" pitchFamily="2" charset="2"/>
              <a:buChar char="§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Phantronics</a:t>
            </a:r>
          </a:p>
          <a:p>
            <a:r>
              <a:rPr lang="fr-FR" dirty="0"/>
              <a:t>Jabra</a:t>
            </a:r>
          </a:p>
          <a:p>
            <a:r>
              <a:rPr lang="fr-FR" dirty="0"/>
              <a:t>Audio technica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0317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6000" dirty="0"/>
              <a:t>Entreprise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Membres – Identité – Motivations</a:t>
            </a:r>
          </a:p>
        </p:txBody>
      </p:sp>
    </p:spTree>
    <p:extLst>
      <p:ext uri="{BB962C8B-B14F-4D97-AF65-F5344CB8AC3E}">
        <p14:creationId xmlns:p14="http://schemas.microsoft.com/office/powerpoint/2010/main" val="168553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B092A6-2927-644A-8013-700E2144E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Vision de produit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B1FD968-9099-B34A-91DB-E488AF7218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3824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B092A6-2927-644A-8013-700E2144E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Etude business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B1FD968-9099-B34A-91DB-E488AF7218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4698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B092A6-2927-644A-8013-700E2144E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Aspect juridique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B1FD968-9099-B34A-91DB-E488AF7218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36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B092A6-2927-644A-8013-700E2144E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Etude technique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B1FD968-9099-B34A-91DB-E488AF7218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783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B092A6-2927-644A-8013-700E2144E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Réalisation technique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B1FD968-9099-B34A-91DB-E488AF7218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8952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B092A6-2927-644A-8013-700E2144E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Management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B1FD968-9099-B34A-91DB-E488AF7218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43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53149403-D037-43A9-A21D-FD77B990766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{51F119E2-3FE4-8C48-AED6-62748909D6C8}tf10001062</Template>
  <TotalTime>0</TotalTime>
  <Words>359</Words>
  <Application>Microsoft Macintosh PowerPoint</Application>
  <PresentationFormat>Grand écran</PresentationFormat>
  <Paragraphs>89</Paragraphs>
  <Slides>27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4" baseType="lpstr">
      <vt:lpstr>Batang</vt:lpstr>
      <vt:lpstr>Arial</vt:lpstr>
      <vt:lpstr>Century Gothic</vt:lpstr>
      <vt:lpstr>Corbel</vt:lpstr>
      <vt:lpstr>Wingdings</vt:lpstr>
      <vt:lpstr>Wingdings 3</vt:lpstr>
      <vt:lpstr>Ion</vt:lpstr>
      <vt:lpstr>Business plan </vt:lpstr>
      <vt:lpstr>Entreprise</vt:lpstr>
      <vt:lpstr>Entreprise</vt:lpstr>
      <vt:lpstr>Vision de produit</vt:lpstr>
      <vt:lpstr>Etude business</vt:lpstr>
      <vt:lpstr>Aspect juridique</vt:lpstr>
      <vt:lpstr>Etude technique</vt:lpstr>
      <vt:lpstr>Réalisation technique</vt:lpstr>
      <vt:lpstr>Management</vt:lpstr>
      <vt:lpstr>Conclusion</vt:lpstr>
      <vt:lpstr>Membres</vt:lpstr>
      <vt:lpstr>Activité principale</vt:lpstr>
      <vt:lpstr>Nom du produit</vt:lpstr>
      <vt:lpstr>Principe </vt:lpstr>
      <vt:lpstr>Fonctionnalités</vt:lpstr>
      <vt:lpstr>Description</vt:lpstr>
      <vt:lpstr>Présentation PowerPoint</vt:lpstr>
      <vt:lpstr>Cible utilisateurs</vt:lpstr>
      <vt:lpstr>Avantages utilisateur</vt:lpstr>
      <vt:lpstr>Avantages clients</vt:lpstr>
      <vt:lpstr>Offre Business</vt:lpstr>
      <vt:lpstr>Etude de marché </vt:lpstr>
      <vt:lpstr>Définition du marché</vt:lpstr>
      <vt:lpstr>Présentation PowerPoint</vt:lpstr>
      <vt:lpstr>Concurrents</vt:lpstr>
      <vt:lpstr>Concurrents – Waberly Labs </vt:lpstr>
      <vt:lpstr>Fournisseurs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2017-03-06T11:23:33Z</dcterms:created>
  <dcterms:modified xsi:type="dcterms:W3CDTF">2019-08-06T20:35:30Z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TC034172719991</vt:lpwstr>
  </property>
</Properties>
</file>

<file path=docProps/thumbnail.jpeg>
</file>